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8" r:id="rId11"/>
    <p:sldId id="269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60" d="100"/>
          <a:sy n="60" d="100"/>
        </p:scale>
        <p:origin x="1710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jp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g"/><Relationship Id="rId1" Type="http://schemas.openxmlformats.org/officeDocument/2006/relationships/image" Target="../media/image11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15240-5C1B-42CE-BD35-94FEC4CBE33B}" type="doc">
      <dgm:prSet loTypeId="urn:microsoft.com/office/officeart/2005/8/layout/cycle7" loCatId="cycle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0D6D5336-8A61-460E-A27C-03373BF6DD42}">
      <dgm:prSet phldrT="[Texto]"/>
      <dgm:spPr/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Pensamiento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  un proceso interno personal, atribuido a la actividad mental.</a:t>
          </a:r>
          <a:endParaRPr lang="es-MX" dirty="0">
            <a:solidFill>
              <a:schemeClr val="tx1"/>
            </a:solidFill>
          </a:endParaRPr>
        </a:p>
      </dgm:t>
    </dgm:pt>
    <dgm:pt modelId="{B8447163-3214-4B12-B59E-30EA28950794}" type="parTrans" cxnId="{9E2751E9-5D9E-4BAD-92CA-3AD9788741DB}">
      <dgm:prSet/>
      <dgm:spPr/>
      <dgm:t>
        <a:bodyPr/>
        <a:lstStyle/>
        <a:p>
          <a:endParaRPr lang="es-MX"/>
        </a:p>
      </dgm:t>
    </dgm:pt>
    <dgm:pt modelId="{DB36B143-CCAE-4FB6-8A4F-9F0823998725}" type="sibTrans" cxnId="{9E2751E9-5D9E-4BAD-92CA-3AD9788741DB}">
      <dgm:prSet/>
      <dgm:spPr/>
      <dgm:t>
        <a:bodyPr/>
        <a:lstStyle/>
        <a:p>
          <a:endParaRPr lang="es-MX"/>
        </a:p>
      </dgm:t>
    </dgm:pt>
    <dgm:pt modelId="{DDE99F24-29DF-4E71-AAA1-A83707516B89}">
      <dgm:prSet phldrT="[Texto]"/>
      <dgm:spPr/>
      <dgm:t>
        <a:bodyPr/>
        <a:lstStyle/>
        <a:p>
          <a:r>
            <a:rPr lang="es-MX" altLang="es-MX" b="1" dirty="0" smtClean="0">
              <a:solidFill>
                <a:schemeClr val="tx1"/>
              </a:solidFill>
              <a:latin typeface="Franklin Gothic Demi" pitchFamily="34" charset="0"/>
            </a:rPr>
            <a:t>Lenguaje</a:t>
          </a:r>
        </a:p>
        <a:p>
          <a:r>
            <a:rPr lang="es-MX" altLang="es-MX" dirty="0" smtClean="0">
              <a:solidFill>
                <a:schemeClr val="tx1"/>
              </a:solidFill>
              <a:latin typeface="Franklin Gothic Demi" pitchFamily="34" charset="0"/>
            </a:rPr>
            <a:t>La capacidad lingüística que posibilita el uso de una lengua  con la finalidad de la comunicación.</a:t>
          </a:r>
          <a:endParaRPr lang="es-MX" dirty="0">
            <a:solidFill>
              <a:schemeClr val="tx1"/>
            </a:solidFill>
          </a:endParaRPr>
        </a:p>
      </dgm:t>
    </dgm:pt>
    <dgm:pt modelId="{90B21D22-89DF-46EB-8126-DD54C9725B4D}" type="parTrans" cxnId="{54646C71-B218-4C2E-89B2-0CE991FE6F18}">
      <dgm:prSet/>
      <dgm:spPr/>
      <dgm:t>
        <a:bodyPr/>
        <a:lstStyle/>
        <a:p>
          <a:endParaRPr lang="es-MX"/>
        </a:p>
      </dgm:t>
    </dgm:pt>
    <dgm:pt modelId="{9FA66078-AB50-4E74-97D0-791AE4C43FF1}" type="sibTrans" cxnId="{54646C71-B218-4C2E-89B2-0CE991FE6F18}">
      <dgm:prSet/>
      <dgm:spPr/>
      <dgm:t>
        <a:bodyPr/>
        <a:lstStyle/>
        <a:p>
          <a:endParaRPr lang="es-MX"/>
        </a:p>
      </dgm:t>
    </dgm:pt>
    <dgm:pt modelId="{FD9985B1-AE08-4998-AE19-478CC2141598}">
      <dgm:prSet/>
      <dgm:spPr/>
      <dgm:t>
        <a:bodyPr/>
        <a:lstStyle/>
        <a:p>
          <a:pPr algn="l"/>
          <a:r>
            <a:rPr lang="es-ES" altLang="es-MX" dirty="0" smtClean="0">
              <a:solidFill>
                <a:schemeClr val="tx1"/>
              </a:solidFill>
              <a:latin typeface="Franklin Gothic Demi" pitchFamily="34" charset="0"/>
            </a:rPr>
            <a:t>Es la facultad de emplear sonidos o signos articulados  para expresarse, propia del hombre. Fundamental para la expresión y compresión  del pensamiento.</a:t>
          </a:r>
          <a:endParaRPr lang="es-MX" dirty="0">
            <a:solidFill>
              <a:schemeClr val="tx1"/>
            </a:solidFill>
          </a:endParaRPr>
        </a:p>
      </dgm:t>
    </dgm:pt>
    <dgm:pt modelId="{0A449EBB-1440-43D4-9EAC-643351DC9EB6}" type="parTrans" cxnId="{81E84E19-F62A-45E1-BAAC-6B19117A8E7A}">
      <dgm:prSet/>
      <dgm:spPr/>
      <dgm:t>
        <a:bodyPr/>
        <a:lstStyle/>
        <a:p>
          <a:endParaRPr lang="es-MX"/>
        </a:p>
      </dgm:t>
    </dgm:pt>
    <dgm:pt modelId="{617BE165-B8C5-4993-B674-D67F8B6021BE}" type="sibTrans" cxnId="{81E84E19-F62A-45E1-BAAC-6B19117A8E7A}">
      <dgm:prSet/>
      <dgm:spPr/>
      <dgm:t>
        <a:bodyPr/>
        <a:lstStyle/>
        <a:p>
          <a:endParaRPr lang="es-MX"/>
        </a:p>
      </dgm:t>
    </dgm:pt>
    <dgm:pt modelId="{A5D64A21-4DC9-401A-A61C-AEF14E146806}" type="pres">
      <dgm:prSet presAssocID="{60215240-5C1B-42CE-BD35-94FEC4CBE3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1B25E69-EE6E-4B62-8CFC-3148FA4BCF81}" type="pres">
      <dgm:prSet presAssocID="{0D6D5336-8A61-460E-A27C-03373BF6DD4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5DE26A-AFFE-478E-A058-A09AEB506BD8}" type="pres">
      <dgm:prSet presAssocID="{DB36B143-CCAE-4FB6-8A4F-9F0823998725}" presName="sibTrans" presStyleLbl="sibTrans2D1" presStyleIdx="0" presStyleCnt="3"/>
      <dgm:spPr/>
      <dgm:t>
        <a:bodyPr/>
        <a:lstStyle/>
        <a:p>
          <a:endParaRPr lang="es-MX"/>
        </a:p>
      </dgm:t>
    </dgm:pt>
    <dgm:pt modelId="{2AE706C3-571E-41F6-9792-15A8CA2114E3}" type="pres">
      <dgm:prSet presAssocID="{DB36B143-CCAE-4FB6-8A4F-9F0823998725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5FC57EE7-80BE-4FF1-B2FA-B5EFD81A63F0}" type="pres">
      <dgm:prSet presAssocID="{FD9985B1-AE08-4998-AE19-478CC214159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A3578F0-1B19-40B3-BAD8-03F1F5F715A5}" type="pres">
      <dgm:prSet presAssocID="{617BE165-B8C5-4993-B674-D67F8B6021BE}" presName="sibTrans" presStyleLbl="sibTrans2D1" presStyleIdx="1" presStyleCnt="3"/>
      <dgm:spPr/>
    </dgm:pt>
    <dgm:pt modelId="{6836AD03-E134-49E9-94EE-1A833EFD82B5}" type="pres">
      <dgm:prSet presAssocID="{617BE165-B8C5-4993-B674-D67F8B6021BE}" presName="connectorText" presStyleLbl="sibTrans2D1" presStyleIdx="1" presStyleCnt="3"/>
      <dgm:spPr/>
    </dgm:pt>
    <dgm:pt modelId="{E9FF49FA-21AF-41F1-9197-CDED974F4306}" type="pres">
      <dgm:prSet presAssocID="{DDE99F24-29DF-4E71-AAA1-A83707516B8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7733F1-4255-4DE8-AE41-856B25160C26}" type="pres">
      <dgm:prSet presAssocID="{9FA66078-AB50-4E74-97D0-791AE4C43FF1}" presName="sibTrans" presStyleLbl="sibTrans2D1" presStyleIdx="2" presStyleCnt="3"/>
      <dgm:spPr/>
      <dgm:t>
        <a:bodyPr/>
        <a:lstStyle/>
        <a:p>
          <a:endParaRPr lang="es-MX"/>
        </a:p>
      </dgm:t>
    </dgm:pt>
    <dgm:pt modelId="{64CCA1F1-588F-4D88-9E0C-6401F0D3511D}" type="pres">
      <dgm:prSet presAssocID="{9FA66078-AB50-4E74-97D0-791AE4C43FF1}" presName="connectorText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158FF9DA-0DD1-459C-BBC6-48F36FA77E0A}" type="presOf" srcId="{DB36B143-CCAE-4FB6-8A4F-9F0823998725}" destId="{1E5DE26A-AFFE-478E-A058-A09AEB506BD8}" srcOrd="0" destOrd="0" presId="urn:microsoft.com/office/officeart/2005/8/layout/cycle7"/>
    <dgm:cxn modelId="{C27FE616-313E-4051-87AE-AB600D4033E2}" type="presOf" srcId="{DDE99F24-29DF-4E71-AAA1-A83707516B89}" destId="{E9FF49FA-21AF-41F1-9197-CDED974F4306}" srcOrd="0" destOrd="0" presId="urn:microsoft.com/office/officeart/2005/8/layout/cycle7"/>
    <dgm:cxn modelId="{81E84E19-F62A-45E1-BAAC-6B19117A8E7A}" srcId="{60215240-5C1B-42CE-BD35-94FEC4CBE33B}" destId="{FD9985B1-AE08-4998-AE19-478CC2141598}" srcOrd="1" destOrd="0" parTransId="{0A449EBB-1440-43D4-9EAC-643351DC9EB6}" sibTransId="{617BE165-B8C5-4993-B674-D67F8B6021BE}"/>
    <dgm:cxn modelId="{54646C71-B218-4C2E-89B2-0CE991FE6F18}" srcId="{60215240-5C1B-42CE-BD35-94FEC4CBE33B}" destId="{DDE99F24-29DF-4E71-AAA1-A83707516B89}" srcOrd="2" destOrd="0" parTransId="{90B21D22-89DF-46EB-8126-DD54C9725B4D}" sibTransId="{9FA66078-AB50-4E74-97D0-791AE4C43FF1}"/>
    <dgm:cxn modelId="{E80E543A-36EB-497F-9E61-B4ABC675E00A}" type="presOf" srcId="{9FA66078-AB50-4E74-97D0-791AE4C43FF1}" destId="{9C7733F1-4255-4DE8-AE41-856B25160C26}" srcOrd="0" destOrd="0" presId="urn:microsoft.com/office/officeart/2005/8/layout/cycle7"/>
    <dgm:cxn modelId="{CE1AC006-17A6-492A-BF4B-22A8BA6BA772}" type="presOf" srcId="{617BE165-B8C5-4993-B674-D67F8B6021BE}" destId="{6836AD03-E134-49E9-94EE-1A833EFD82B5}" srcOrd="1" destOrd="0" presId="urn:microsoft.com/office/officeart/2005/8/layout/cycle7"/>
    <dgm:cxn modelId="{C26AB0FF-C26D-455E-842A-3A54620F7C33}" type="presOf" srcId="{617BE165-B8C5-4993-B674-D67F8B6021BE}" destId="{9A3578F0-1B19-40B3-BAD8-03F1F5F715A5}" srcOrd="0" destOrd="0" presId="urn:microsoft.com/office/officeart/2005/8/layout/cycle7"/>
    <dgm:cxn modelId="{9E2751E9-5D9E-4BAD-92CA-3AD9788741DB}" srcId="{60215240-5C1B-42CE-BD35-94FEC4CBE33B}" destId="{0D6D5336-8A61-460E-A27C-03373BF6DD42}" srcOrd="0" destOrd="0" parTransId="{B8447163-3214-4B12-B59E-30EA28950794}" sibTransId="{DB36B143-CCAE-4FB6-8A4F-9F0823998725}"/>
    <dgm:cxn modelId="{94412003-A7CA-4C9F-B454-5B90FD590B8D}" type="presOf" srcId="{9FA66078-AB50-4E74-97D0-791AE4C43FF1}" destId="{64CCA1F1-588F-4D88-9E0C-6401F0D3511D}" srcOrd="1" destOrd="0" presId="urn:microsoft.com/office/officeart/2005/8/layout/cycle7"/>
    <dgm:cxn modelId="{E449B7EF-4299-4DC1-B0F0-19780B41F11D}" type="presOf" srcId="{0D6D5336-8A61-460E-A27C-03373BF6DD42}" destId="{31B25E69-EE6E-4B62-8CFC-3148FA4BCF81}" srcOrd="0" destOrd="0" presId="urn:microsoft.com/office/officeart/2005/8/layout/cycle7"/>
    <dgm:cxn modelId="{216F9212-BF3C-410C-B3A4-B4F3F70C97B7}" type="presOf" srcId="{DB36B143-CCAE-4FB6-8A4F-9F0823998725}" destId="{2AE706C3-571E-41F6-9792-15A8CA2114E3}" srcOrd="1" destOrd="0" presId="urn:microsoft.com/office/officeart/2005/8/layout/cycle7"/>
    <dgm:cxn modelId="{22170583-C952-4141-AE9B-48AE734144CC}" type="presOf" srcId="{FD9985B1-AE08-4998-AE19-478CC2141598}" destId="{5FC57EE7-80BE-4FF1-B2FA-B5EFD81A63F0}" srcOrd="0" destOrd="0" presId="urn:microsoft.com/office/officeart/2005/8/layout/cycle7"/>
    <dgm:cxn modelId="{50EC038C-6598-4D23-B2A2-F978B555D2C9}" type="presOf" srcId="{60215240-5C1B-42CE-BD35-94FEC4CBE33B}" destId="{A5D64A21-4DC9-401A-A61C-AEF14E146806}" srcOrd="0" destOrd="0" presId="urn:microsoft.com/office/officeart/2005/8/layout/cycle7"/>
    <dgm:cxn modelId="{A1E8B3FB-27AA-425C-A22F-A363B67526C7}" type="presParOf" srcId="{A5D64A21-4DC9-401A-A61C-AEF14E146806}" destId="{31B25E69-EE6E-4B62-8CFC-3148FA4BCF81}" srcOrd="0" destOrd="0" presId="urn:microsoft.com/office/officeart/2005/8/layout/cycle7"/>
    <dgm:cxn modelId="{A2C90657-0658-4597-B225-BC25BFF02F07}" type="presParOf" srcId="{A5D64A21-4DC9-401A-A61C-AEF14E146806}" destId="{1E5DE26A-AFFE-478E-A058-A09AEB506BD8}" srcOrd="1" destOrd="0" presId="urn:microsoft.com/office/officeart/2005/8/layout/cycle7"/>
    <dgm:cxn modelId="{565D86E7-CA01-4934-8403-947B94F5DE6A}" type="presParOf" srcId="{1E5DE26A-AFFE-478E-A058-A09AEB506BD8}" destId="{2AE706C3-571E-41F6-9792-15A8CA2114E3}" srcOrd="0" destOrd="0" presId="urn:microsoft.com/office/officeart/2005/8/layout/cycle7"/>
    <dgm:cxn modelId="{379B8AE9-99C6-453E-AB1A-13DA1AAF47AA}" type="presParOf" srcId="{A5D64A21-4DC9-401A-A61C-AEF14E146806}" destId="{5FC57EE7-80BE-4FF1-B2FA-B5EFD81A63F0}" srcOrd="2" destOrd="0" presId="urn:microsoft.com/office/officeart/2005/8/layout/cycle7"/>
    <dgm:cxn modelId="{73EF458B-91ED-4C69-8073-1CA8B13C3CFE}" type="presParOf" srcId="{A5D64A21-4DC9-401A-A61C-AEF14E146806}" destId="{9A3578F0-1B19-40B3-BAD8-03F1F5F715A5}" srcOrd="3" destOrd="0" presId="urn:microsoft.com/office/officeart/2005/8/layout/cycle7"/>
    <dgm:cxn modelId="{1695ED72-192F-49D7-AABD-02C7B4897BD9}" type="presParOf" srcId="{9A3578F0-1B19-40B3-BAD8-03F1F5F715A5}" destId="{6836AD03-E134-49E9-94EE-1A833EFD82B5}" srcOrd="0" destOrd="0" presId="urn:microsoft.com/office/officeart/2005/8/layout/cycle7"/>
    <dgm:cxn modelId="{41A27571-9C6E-4EF2-B1F8-5E867821CF2E}" type="presParOf" srcId="{A5D64A21-4DC9-401A-A61C-AEF14E146806}" destId="{E9FF49FA-21AF-41F1-9197-CDED974F4306}" srcOrd="4" destOrd="0" presId="urn:microsoft.com/office/officeart/2005/8/layout/cycle7"/>
    <dgm:cxn modelId="{349EB28C-7731-4A5A-868B-814860D7F0A9}" type="presParOf" srcId="{A5D64A21-4DC9-401A-A61C-AEF14E146806}" destId="{9C7733F1-4255-4DE8-AE41-856B25160C26}" srcOrd="5" destOrd="0" presId="urn:microsoft.com/office/officeart/2005/8/layout/cycle7"/>
    <dgm:cxn modelId="{93CF6353-7A1A-4FD1-9DF5-4B4E1C3DD151}" type="presParOf" srcId="{9C7733F1-4255-4DE8-AE41-856B25160C26}" destId="{64CCA1F1-588F-4D88-9E0C-6401F0D3511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4BAAB1-4DC5-4433-960C-3A1ED3705942}" type="doc">
      <dgm:prSet loTypeId="urn:microsoft.com/office/officeart/2005/8/layout/hierarchy4" loCatId="list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B8FBC186-6847-4976-83CD-9CC05AC0A54F}" type="pres">
      <dgm:prSet presAssocID="{D64BAAB1-4DC5-4433-960C-3A1ED370594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</dgm:ptLst>
  <dgm:cxnLst>
    <dgm:cxn modelId="{4F4CE34D-AD1E-49A0-A696-3EE1826A9908}" type="presOf" srcId="{D64BAAB1-4DC5-4433-960C-3A1ED3705942}" destId="{B8FBC186-6847-4976-83CD-9CC05AC0A54F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D9F921-59AF-4539-AF10-134476A466FB}" type="doc">
      <dgm:prSet loTypeId="urn:microsoft.com/office/officeart/2008/layout/HexagonCluster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4B54DD4A-25DE-4DA0-B4A7-956ED897024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Oral</a:t>
          </a:r>
          <a:endParaRPr lang="es-MX" dirty="0">
            <a:solidFill>
              <a:schemeClr val="tx1"/>
            </a:solidFill>
          </a:endParaRPr>
        </a:p>
      </dgm:t>
    </dgm:pt>
    <dgm:pt modelId="{41D0000D-1BF6-455F-AD9C-B7C357CAB173}" type="parTrans" cxnId="{58CEAE2E-B2B0-418B-A0C6-F15D548A0453}">
      <dgm:prSet/>
      <dgm:spPr/>
      <dgm:t>
        <a:bodyPr/>
        <a:lstStyle/>
        <a:p>
          <a:endParaRPr lang="es-MX"/>
        </a:p>
      </dgm:t>
    </dgm:pt>
    <dgm:pt modelId="{31472B24-3460-4331-A645-6EA307BC559B}" type="sibTrans" cxnId="{58CEAE2E-B2B0-418B-A0C6-F15D548A0453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es-MX"/>
        </a:p>
      </dgm:t>
    </dgm:pt>
    <dgm:pt modelId="{8A5D3303-7215-481D-BBE2-17FE9AAAEAD2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Mímico</a:t>
          </a:r>
          <a:endParaRPr lang="es-MX" dirty="0">
            <a:solidFill>
              <a:schemeClr val="tx1"/>
            </a:solidFill>
          </a:endParaRPr>
        </a:p>
      </dgm:t>
    </dgm:pt>
    <dgm:pt modelId="{E8321E1A-936B-42A0-9D19-5FA7D24E669C}" type="parTrans" cxnId="{8CAE2F09-7AB1-4661-8A42-F5897935948E}">
      <dgm:prSet/>
      <dgm:spPr/>
      <dgm:t>
        <a:bodyPr/>
        <a:lstStyle/>
        <a:p>
          <a:endParaRPr lang="es-MX"/>
        </a:p>
      </dgm:t>
    </dgm:pt>
    <dgm:pt modelId="{4CCA56AE-D9FF-4494-9D22-9A944319E234}" type="sibTrans" cxnId="{8CAE2F09-7AB1-4661-8A42-F5897935948E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MX"/>
        </a:p>
      </dgm:t>
    </dgm:pt>
    <dgm:pt modelId="{6AD6F519-1A71-4769-A52A-5FF0A6DA16A7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TIPOS DE LENGUAJE</a:t>
          </a:r>
          <a:endParaRPr lang="es-MX" b="1" dirty="0">
            <a:solidFill>
              <a:schemeClr val="tx1"/>
            </a:solidFill>
          </a:endParaRPr>
        </a:p>
      </dgm:t>
    </dgm:pt>
    <dgm:pt modelId="{2D31555F-62A0-4985-9AD5-0AB231401D62}" type="parTrans" cxnId="{23AEF7D3-D4B3-498F-8EC3-194974104F91}">
      <dgm:prSet/>
      <dgm:spPr/>
      <dgm:t>
        <a:bodyPr/>
        <a:lstStyle/>
        <a:p>
          <a:endParaRPr lang="es-MX"/>
        </a:p>
      </dgm:t>
    </dgm:pt>
    <dgm:pt modelId="{48B7DD36-FC74-4B65-B8BE-B2EC8D032981}" type="sibTrans" cxnId="{23AEF7D3-D4B3-498F-8EC3-194974104F91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  <dgm:t>
        <a:bodyPr/>
        <a:lstStyle/>
        <a:p>
          <a:endParaRPr lang="es-MX"/>
        </a:p>
      </dgm:t>
    </dgm:pt>
    <dgm:pt modelId="{3EB8E1AD-C999-44B2-8CEC-5F78B287B844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Pictográfico</a:t>
          </a:r>
          <a:endParaRPr lang="es-MX" dirty="0">
            <a:solidFill>
              <a:schemeClr val="tx1"/>
            </a:solidFill>
          </a:endParaRPr>
        </a:p>
      </dgm:t>
    </dgm:pt>
    <dgm:pt modelId="{0BE1C5E5-FE2D-43C0-91E4-C25626E0EDF4}" type="parTrans" cxnId="{D47B8402-ABF0-43D1-B015-9D82A688D534}">
      <dgm:prSet/>
      <dgm:spPr/>
      <dgm:t>
        <a:bodyPr/>
        <a:lstStyle/>
        <a:p>
          <a:endParaRPr lang="es-MX"/>
        </a:p>
      </dgm:t>
    </dgm:pt>
    <dgm:pt modelId="{A4B472F5-0920-44D9-8366-44FD054E05D5}" type="sibTrans" cxnId="{D47B8402-ABF0-43D1-B015-9D82A688D534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s-MX"/>
        </a:p>
      </dgm:t>
    </dgm:pt>
    <dgm:pt modelId="{6B7531C6-DE06-44F9-92C0-DA53AB457D39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Escrito</a:t>
          </a:r>
          <a:endParaRPr lang="es-MX" dirty="0">
            <a:solidFill>
              <a:schemeClr val="tx1"/>
            </a:solidFill>
          </a:endParaRPr>
        </a:p>
      </dgm:t>
    </dgm:pt>
    <dgm:pt modelId="{BAE3BDF9-545D-430F-9591-22EC5D992D28}" type="parTrans" cxnId="{4E1ECD3C-B24F-4BF1-8B1F-F08C375387FF}">
      <dgm:prSet/>
      <dgm:spPr/>
      <dgm:t>
        <a:bodyPr/>
        <a:lstStyle/>
        <a:p>
          <a:endParaRPr lang="es-MX"/>
        </a:p>
      </dgm:t>
    </dgm:pt>
    <dgm:pt modelId="{9A045EE0-7243-4083-919D-4E894DA435C9}" type="sibTrans" cxnId="{4E1ECD3C-B24F-4BF1-8B1F-F08C375387FF}">
      <dgm:prSet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MX"/>
        </a:p>
      </dgm:t>
    </dgm:pt>
    <dgm:pt modelId="{28F61A03-F3C8-4A3F-AECA-DA3E1B5EA98D}" type="pres">
      <dgm:prSet presAssocID="{1AD9F921-59AF-4539-AF10-134476A466FB}" presName="Name0" presStyleCnt="0">
        <dgm:presLayoutVars>
          <dgm:chMax val="21"/>
          <dgm:chPref val="21"/>
        </dgm:presLayoutVars>
      </dgm:prSet>
      <dgm:spPr/>
    </dgm:pt>
    <dgm:pt modelId="{28F13C61-5F63-4B48-9B6D-4E0966A6F144}" type="pres">
      <dgm:prSet presAssocID="{6B7531C6-DE06-44F9-92C0-DA53AB457D39}" presName="text1" presStyleCnt="0"/>
      <dgm:spPr/>
    </dgm:pt>
    <dgm:pt modelId="{1304531F-890D-4B69-A110-C9479F41AF4E}" type="pres">
      <dgm:prSet presAssocID="{6B7531C6-DE06-44F9-92C0-DA53AB457D39}" presName="textRepeatNode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161CE1DA-0937-4FBB-B1A2-16020DFCE792}" type="pres">
      <dgm:prSet presAssocID="{6B7531C6-DE06-44F9-92C0-DA53AB457D39}" presName="textaccent1" presStyleCnt="0"/>
      <dgm:spPr/>
    </dgm:pt>
    <dgm:pt modelId="{D9344B63-54C6-4BA3-811B-BCE90FABC6FA}" type="pres">
      <dgm:prSet presAssocID="{6B7531C6-DE06-44F9-92C0-DA53AB457D39}" presName="accentRepeatNode" presStyleLbl="solidAlignAcc1" presStyleIdx="0" presStyleCnt="10"/>
      <dgm:spPr/>
    </dgm:pt>
    <dgm:pt modelId="{E3A0A908-1BB0-4DFC-B9ED-E5412821F01E}" type="pres">
      <dgm:prSet presAssocID="{9A045EE0-7243-4083-919D-4E894DA435C9}" presName="image1" presStyleCnt="0"/>
      <dgm:spPr/>
    </dgm:pt>
    <dgm:pt modelId="{BE2DD797-32C7-44C7-8339-8A59E2EBBCE4}" type="pres">
      <dgm:prSet presAssocID="{9A045EE0-7243-4083-919D-4E894DA435C9}" presName="imageRepeatNode" presStyleLbl="alignAcc1" presStyleIdx="0" presStyleCnt="5"/>
      <dgm:spPr/>
    </dgm:pt>
    <dgm:pt modelId="{D8FDBFB4-E090-4AD7-842C-7A6109867EA6}" type="pres">
      <dgm:prSet presAssocID="{9A045EE0-7243-4083-919D-4E894DA435C9}" presName="imageaccent1" presStyleCnt="0"/>
      <dgm:spPr/>
    </dgm:pt>
    <dgm:pt modelId="{6EAFD56B-8ABC-40B9-9B83-5AC36ACE5E73}" type="pres">
      <dgm:prSet presAssocID="{9A045EE0-7243-4083-919D-4E894DA435C9}" presName="accentRepeatNode" presStyleLbl="solidAlignAcc1" presStyleIdx="1" presStyleCnt="10"/>
      <dgm:spPr/>
    </dgm:pt>
    <dgm:pt modelId="{C4A5F857-1657-4DD2-B5AD-34BE6ABA1319}" type="pres">
      <dgm:prSet presAssocID="{4B54DD4A-25DE-4DA0-B4A7-956ED897024C}" presName="text2" presStyleCnt="0"/>
      <dgm:spPr/>
    </dgm:pt>
    <dgm:pt modelId="{6909BC10-0E94-4E5E-AF4E-A59EE289E556}" type="pres">
      <dgm:prSet presAssocID="{4B54DD4A-25DE-4DA0-B4A7-956ED897024C}" presName="textRepeatNode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76A7AAE-2820-4DB4-B92D-BCBB03A73DD0}" type="pres">
      <dgm:prSet presAssocID="{4B54DD4A-25DE-4DA0-B4A7-956ED897024C}" presName="textaccent2" presStyleCnt="0"/>
      <dgm:spPr/>
    </dgm:pt>
    <dgm:pt modelId="{181A7C10-A106-4EFF-892A-92F8875A6698}" type="pres">
      <dgm:prSet presAssocID="{4B54DD4A-25DE-4DA0-B4A7-956ED897024C}" presName="accentRepeatNode" presStyleLbl="solidAlignAcc1" presStyleIdx="2" presStyleCnt="10"/>
      <dgm:spPr/>
    </dgm:pt>
    <dgm:pt modelId="{D9AA4302-96D8-4A94-8910-6FC6C834B3DE}" type="pres">
      <dgm:prSet presAssocID="{31472B24-3460-4331-A645-6EA307BC559B}" presName="image2" presStyleCnt="0"/>
      <dgm:spPr/>
    </dgm:pt>
    <dgm:pt modelId="{0ED1404F-3729-4392-9A94-E17FFDDF1F4D}" type="pres">
      <dgm:prSet presAssocID="{31472B24-3460-4331-A645-6EA307BC559B}" presName="imageRepeatNode" presStyleLbl="alignAcc1" presStyleIdx="1" presStyleCnt="5"/>
      <dgm:spPr/>
    </dgm:pt>
    <dgm:pt modelId="{EC04346F-6BEA-40ED-AC6E-D60315BFD47F}" type="pres">
      <dgm:prSet presAssocID="{31472B24-3460-4331-A645-6EA307BC559B}" presName="imageaccent2" presStyleCnt="0"/>
      <dgm:spPr/>
    </dgm:pt>
    <dgm:pt modelId="{3CBB1340-6191-43DF-8FC9-43583D49BA31}" type="pres">
      <dgm:prSet presAssocID="{31472B24-3460-4331-A645-6EA307BC559B}" presName="accentRepeatNode" presStyleLbl="solidAlignAcc1" presStyleIdx="3" presStyleCnt="10"/>
      <dgm:spPr/>
    </dgm:pt>
    <dgm:pt modelId="{D5FB9D5D-FE49-4D26-BBE5-34CC63F238A1}" type="pres">
      <dgm:prSet presAssocID="{3EB8E1AD-C999-44B2-8CEC-5F78B287B844}" presName="text3" presStyleCnt="0"/>
      <dgm:spPr/>
    </dgm:pt>
    <dgm:pt modelId="{0EDD1806-072B-4D33-9D23-52DD806614F7}" type="pres">
      <dgm:prSet presAssocID="{3EB8E1AD-C999-44B2-8CEC-5F78B287B844}" presName="textRepeatNode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F35237-5282-4B9F-91C6-8838DCDB2329}" type="pres">
      <dgm:prSet presAssocID="{3EB8E1AD-C999-44B2-8CEC-5F78B287B844}" presName="textaccent3" presStyleCnt="0"/>
      <dgm:spPr/>
    </dgm:pt>
    <dgm:pt modelId="{C45781C0-2D08-48DB-8087-047430E62123}" type="pres">
      <dgm:prSet presAssocID="{3EB8E1AD-C999-44B2-8CEC-5F78B287B844}" presName="accentRepeatNode" presStyleLbl="solidAlignAcc1" presStyleIdx="4" presStyleCnt="10"/>
      <dgm:spPr/>
    </dgm:pt>
    <dgm:pt modelId="{BD9A3D3A-E77D-4A44-88C7-D742FAA51735}" type="pres">
      <dgm:prSet presAssocID="{A4B472F5-0920-44D9-8366-44FD054E05D5}" presName="image3" presStyleCnt="0"/>
      <dgm:spPr/>
    </dgm:pt>
    <dgm:pt modelId="{29586DC9-5B20-4C74-8041-F04EFB3989DC}" type="pres">
      <dgm:prSet presAssocID="{A4B472F5-0920-44D9-8366-44FD054E05D5}" presName="imageRepeatNode" presStyleLbl="alignAcc1" presStyleIdx="2" presStyleCnt="5"/>
      <dgm:spPr/>
    </dgm:pt>
    <dgm:pt modelId="{680B7F01-B1E6-4C6E-8571-E96DD2420717}" type="pres">
      <dgm:prSet presAssocID="{A4B472F5-0920-44D9-8366-44FD054E05D5}" presName="imageaccent3" presStyleCnt="0"/>
      <dgm:spPr/>
    </dgm:pt>
    <dgm:pt modelId="{7FC28683-F0AF-4A03-B017-EC438BDE9B2A}" type="pres">
      <dgm:prSet presAssocID="{A4B472F5-0920-44D9-8366-44FD054E05D5}" presName="accentRepeatNode" presStyleLbl="solidAlignAcc1" presStyleIdx="5" presStyleCnt="10"/>
      <dgm:spPr/>
    </dgm:pt>
    <dgm:pt modelId="{206E9A9B-C76A-484C-B7EC-794633773BB9}" type="pres">
      <dgm:prSet presAssocID="{8A5D3303-7215-481D-BBE2-17FE9AAAEAD2}" presName="text4" presStyleCnt="0"/>
      <dgm:spPr/>
    </dgm:pt>
    <dgm:pt modelId="{E6B54AAC-D20E-43FA-8130-E990263510BA}" type="pres">
      <dgm:prSet presAssocID="{8A5D3303-7215-481D-BBE2-17FE9AAAEAD2}" presName="textRepeatNode" presStyleLbl="alignNode1" presStyleIdx="3" presStyleCnt="5" custLinFactNeighborX="2135" custLinFactNeighborY="-31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634C913-E04A-48A3-99A1-408C350D4F4E}" type="pres">
      <dgm:prSet presAssocID="{8A5D3303-7215-481D-BBE2-17FE9AAAEAD2}" presName="textaccent4" presStyleCnt="0"/>
      <dgm:spPr/>
    </dgm:pt>
    <dgm:pt modelId="{6C93AB3A-B300-454D-A09E-08BC0BB55AEC}" type="pres">
      <dgm:prSet presAssocID="{8A5D3303-7215-481D-BBE2-17FE9AAAEAD2}" presName="accentRepeatNode" presStyleLbl="solidAlignAcc1" presStyleIdx="6" presStyleCnt="10"/>
      <dgm:spPr/>
    </dgm:pt>
    <dgm:pt modelId="{EF1EF124-E0DB-41BA-A101-F8D1F672E157}" type="pres">
      <dgm:prSet presAssocID="{4CCA56AE-D9FF-4494-9D22-9A944319E234}" presName="image4" presStyleCnt="0"/>
      <dgm:spPr/>
    </dgm:pt>
    <dgm:pt modelId="{F279F685-2B07-45D7-A1A9-C34465CBE8AD}" type="pres">
      <dgm:prSet presAssocID="{4CCA56AE-D9FF-4494-9D22-9A944319E234}" presName="imageRepeatNode" presStyleLbl="alignAcc1" presStyleIdx="3" presStyleCnt="5"/>
      <dgm:spPr/>
    </dgm:pt>
    <dgm:pt modelId="{603C142B-7C47-45BB-B9C9-8318C6AA1976}" type="pres">
      <dgm:prSet presAssocID="{4CCA56AE-D9FF-4494-9D22-9A944319E234}" presName="imageaccent4" presStyleCnt="0"/>
      <dgm:spPr/>
    </dgm:pt>
    <dgm:pt modelId="{D88FB516-5042-4D7A-A067-A208CFD3B1FF}" type="pres">
      <dgm:prSet presAssocID="{4CCA56AE-D9FF-4494-9D22-9A944319E234}" presName="accentRepeatNode" presStyleLbl="solidAlignAcc1" presStyleIdx="7" presStyleCnt="10"/>
      <dgm:spPr/>
    </dgm:pt>
    <dgm:pt modelId="{82E454E4-860F-43E5-8846-64E4BB3050DB}" type="pres">
      <dgm:prSet presAssocID="{6AD6F519-1A71-4769-A52A-5FF0A6DA16A7}" presName="text5" presStyleCnt="0"/>
      <dgm:spPr/>
    </dgm:pt>
    <dgm:pt modelId="{550437F9-6651-4DF4-B002-D1B44505FFAA}" type="pres">
      <dgm:prSet presAssocID="{6AD6F519-1A71-4769-A52A-5FF0A6DA16A7}" presName="textRepeatNode" presStyleLbl="alignNode1" presStyleIdx="4" presStyleCnt="5" custLinFactNeighborX="-25" custLinFactNeighborY="-54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DFEACB-59AE-4EEF-A337-DC197FC25CBB}" type="pres">
      <dgm:prSet presAssocID="{6AD6F519-1A71-4769-A52A-5FF0A6DA16A7}" presName="textaccent5" presStyleCnt="0"/>
      <dgm:spPr/>
    </dgm:pt>
    <dgm:pt modelId="{F2BC8E74-0DEF-4C66-949B-C1CCF76CA164}" type="pres">
      <dgm:prSet presAssocID="{6AD6F519-1A71-4769-A52A-5FF0A6DA16A7}" presName="accentRepeatNode" presStyleLbl="solidAlignAcc1" presStyleIdx="8" presStyleCnt="10"/>
      <dgm:spPr/>
    </dgm:pt>
    <dgm:pt modelId="{2474280D-F00D-4E34-B98C-4F432FDC17BB}" type="pres">
      <dgm:prSet presAssocID="{48B7DD36-FC74-4B65-B8BE-B2EC8D032981}" presName="image5" presStyleCnt="0"/>
      <dgm:spPr/>
    </dgm:pt>
    <dgm:pt modelId="{2039409B-3A04-4766-B9DB-404A877B42C4}" type="pres">
      <dgm:prSet presAssocID="{48B7DD36-FC74-4B65-B8BE-B2EC8D032981}" presName="imageRepeatNode" presStyleLbl="alignAcc1" presStyleIdx="4" presStyleCnt="5"/>
      <dgm:spPr/>
    </dgm:pt>
    <dgm:pt modelId="{24EFAC05-FE9C-470B-BE40-E6374BF588D3}" type="pres">
      <dgm:prSet presAssocID="{48B7DD36-FC74-4B65-B8BE-B2EC8D032981}" presName="imageaccent5" presStyleCnt="0"/>
      <dgm:spPr/>
    </dgm:pt>
    <dgm:pt modelId="{E91D343E-EB53-4EC3-8739-679D54548344}" type="pres">
      <dgm:prSet presAssocID="{48B7DD36-FC74-4B65-B8BE-B2EC8D032981}" presName="accentRepeatNode" presStyleLbl="solidAlignAcc1" presStyleIdx="9" presStyleCnt="10"/>
      <dgm:spPr/>
    </dgm:pt>
  </dgm:ptLst>
  <dgm:cxnLst>
    <dgm:cxn modelId="{58CEAE2E-B2B0-418B-A0C6-F15D548A0453}" srcId="{1AD9F921-59AF-4539-AF10-134476A466FB}" destId="{4B54DD4A-25DE-4DA0-B4A7-956ED897024C}" srcOrd="1" destOrd="0" parTransId="{41D0000D-1BF6-455F-AD9C-B7C357CAB173}" sibTransId="{31472B24-3460-4331-A645-6EA307BC559B}"/>
    <dgm:cxn modelId="{FF06B51E-0322-48A1-8888-06EFD46504B0}" type="presOf" srcId="{A4B472F5-0920-44D9-8366-44FD054E05D5}" destId="{29586DC9-5B20-4C74-8041-F04EFB3989DC}" srcOrd="0" destOrd="0" presId="urn:microsoft.com/office/officeart/2008/layout/HexagonCluster"/>
    <dgm:cxn modelId="{FCC1C60C-A13B-43C9-91B2-124C6AD185A7}" type="presOf" srcId="{1AD9F921-59AF-4539-AF10-134476A466FB}" destId="{28F61A03-F3C8-4A3F-AECA-DA3E1B5EA98D}" srcOrd="0" destOrd="0" presId="urn:microsoft.com/office/officeart/2008/layout/HexagonCluster"/>
    <dgm:cxn modelId="{5DC86079-77BE-4E61-BE4A-E0A491EC8D44}" type="presOf" srcId="{31472B24-3460-4331-A645-6EA307BC559B}" destId="{0ED1404F-3729-4392-9A94-E17FFDDF1F4D}" srcOrd="0" destOrd="0" presId="urn:microsoft.com/office/officeart/2008/layout/HexagonCluster"/>
    <dgm:cxn modelId="{0C7000CB-8C66-4312-8C2E-310688721950}" type="presOf" srcId="{6AD6F519-1A71-4769-A52A-5FF0A6DA16A7}" destId="{550437F9-6651-4DF4-B002-D1B44505FFAA}" srcOrd="0" destOrd="0" presId="urn:microsoft.com/office/officeart/2008/layout/HexagonCluster"/>
    <dgm:cxn modelId="{115D624A-0D65-429B-96D4-ABAE302B989B}" type="presOf" srcId="{8A5D3303-7215-481D-BBE2-17FE9AAAEAD2}" destId="{E6B54AAC-D20E-43FA-8130-E990263510BA}" srcOrd="0" destOrd="0" presId="urn:microsoft.com/office/officeart/2008/layout/HexagonCluster"/>
    <dgm:cxn modelId="{FC91E6DB-7374-40B9-B818-5FA14BBF41DF}" type="presOf" srcId="{6B7531C6-DE06-44F9-92C0-DA53AB457D39}" destId="{1304531F-890D-4B69-A110-C9479F41AF4E}" srcOrd="0" destOrd="0" presId="urn:microsoft.com/office/officeart/2008/layout/HexagonCluster"/>
    <dgm:cxn modelId="{1E718932-5BAF-49CC-92BA-F90C4E531B58}" type="presOf" srcId="{9A045EE0-7243-4083-919D-4E894DA435C9}" destId="{BE2DD797-32C7-44C7-8339-8A59E2EBBCE4}" srcOrd="0" destOrd="0" presId="urn:microsoft.com/office/officeart/2008/layout/HexagonCluster"/>
    <dgm:cxn modelId="{A0EA0AE4-1EDD-40F5-9E93-0714B3AC55B7}" type="presOf" srcId="{4B54DD4A-25DE-4DA0-B4A7-956ED897024C}" destId="{6909BC10-0E94-4E5E-AF4E-A59EE289E556}" srcOrd="0" destOrd="0" presId="urn:microsoft.com/office/officeart/2008/layout/HexagonCluster"/>
    <dgm:cxn modelId="{0F432025-291E-4F05-AC20-1711BB1B8298}" type="presOf" srcId="{48B7DD36-FC74-4B65-B8BE-B2EC8D032981}" destId="{2039409B-3A04-4766-B9DB-404A877B42C4}" srcOrd="0" destOrd="0" presId="urn:microsoft.com/office/officeart/2008/layout/HexagonCluster"/>
    <dgm:cxn modelId="{8CAE2F09-7AB1-4661-8A42-F5897935948E}" srcId="{1AD9F921-59AF-4539-AF10-134476A466FB}" destId="{8A5D3303-7215-481D-BBE2-17FE9AAAEAD2}" srcOrd="3" destOrd="0" parTransId="{E8321E1A-936B-42A0-9D19-5FA7D24E669C}" sibTransId="{4CCA56AE-D9FF-4494-9D22-9A944319E234}"/>
    <dgm:cxn modelId="{4E1ECD3C-B24F-4BF1-8B1F-F08C375387FF}" srcId="{1AD9F921-59AF-4539-AF10-134476A466FB}" destId="{6B7531C6-DE06-44F9-92C0-DA53AB457D39}" srcOrd="0" destOrd="0" parTransId="{BAE3BDF9-545D-430F-9591-22EC5D992D28}" sibTransId="{9A045EE0-7243-4083-919D-4E894DA435C9}"/>
    <dgm:cxn modelId="{D47B8402-ABF0-43D1-B015-9D82A688D534}" srcId="{1AD9F921-59AF-4539-AF10-134476A466FB}" destId="{3EB8E1AD-C999-44B2-8CEC-5F78B287B844}" srcOrd="2" destOrd="0" parTransId="{0BE1C5E5-FE2D-43C0-91E4-C25626E0EDF4}" sibTransId="{A4B472F5-0920-44D9-8366-44FD054E05D5}"/>
    <dgm:cxn modelId="{23AEF7D3-D4B3-498F-8EC3-194974104F91}" srcId="{1AD9F921-59AF-4539-AF10-134476A466FB}" destId="{6AD6F519-1A71-4769-A52A-5FF0A6DA16A7}" srcOrd="4" destOrd="0" parTransId="{2D31555F-62A0-4985-9AD5-0AB231401D62}" sibTransId="{48B7DD36-FC74-4B65-B8BE-B2EC8D032981}"/>
    <dgm:cxn modelId="{84A26EB7-9453-4C94-9C0C-B50C5BBA2BF8}" type="presOf" srcId="{3EB8E1AD-C999-44B2-8CEC-5F78B287B844}" destId="{0EDD1806-072B-4D33-9D23-52DD806614F7}" srcOrd="0" destOrd="0" presId="urn:microsoft.com/office/officeart/2008/layout/HexagonCluster"/>
    <dgm:cxn modelId="{EF0AF907-9274-4571-8EB3-AE7071E13276}" type="presOf" srcId="{4CCA56AE-D9FF-4494-9D22-9A944319E234}" destId="{F279F685-2B07-45D7-A1A9-C34465CBE8AD}" srcOrd="0" destOrd="0" presId="urn:microsoft.com/office/officeart/2008/layout/HexagonCluster"/>
    <dgm:cxn modelId="{E4764346-5333-4A98-A072-489D69D9149B}" type="presParOf" srcId="{28F61A03-F3C8-4A3F-AECA-DA3E1B5EA98D}" destId="{28F13C61-5F63-4B48-9B6D-4E0966A6F144}" srcOrd="0" destOrd="0" presId="urn:microsoft.com/office/officeart/2008/layout/HexagonCluster"/>
    <dgm:cxn modelId="{F6C93E84-BDA4-4A0C-8E2B-06855BFA52F9}" type="presParOf" srcId="{28F13C61-5F63-4B48-9B6D-4E0966A6F144}" destId="{1304531F-890D-4B69-A110-C9479F41AF4E}" srcOrd="0" destOrd="0" presId="urn:microsoft.com/office/officeart/2008/layout/HexagonCluster"/>
    <dgm:cxn modelId="{6C82F189-D964-410E-9D88-93046F74A973}" type="presParOf" srcId="{28F61A03-F3C8-4A3F-AECA-DA3E1B5EA98D}" destId="{161CE1DA-0937-4FBB-B1A2-16020DFCE792}" srcOrd="1" destOrd="0" presId="urn:microsoft.com/office/officeart/2008/layout/HexagonCluster"/>
    <dgm:cxn modelId="{89F49C3B-7057-4E25-9559-7A724504BDDC}" type="presParOf" srcId="{161CE1DA-0937-4FBB-B1A2-16020DFCE792}" destId="{D9344B63-54C6-4BA3-811B-BCE90FABC6FA}" srcOrd="0" destOrd="0" presId="urn:microsoft.com/office/officeart/2008/layout/HexagonCluster"/>
    <dgm:cxn modelId="{4A01B5C5-C0DB-4073-8B21-7468875A09A5}" type="presParOf" srcId="{28F61A03-F3C8-4A3F-AECA-DA3E1B5EA98D}" destId="{E3A0A908-1BB0-4DFC-B9ED-E5412821F01E}" srcOrd="2" destOrd="0" presId="urn:microsoft.com/office/officeart/2008/layout/HexagonCluster"/>
    <dgm:cxn modelId="{08590782-EBDA-4D12-8ACD-B935C74FCF4C}" type="presParOf" srcId="{E3A0A908-1BB0-4DFC-B9ED-E5412821F01E}" destId="{BE2DD797-32C7-44C7-8339-8A59E2EBBCE4}" srcOrd="0" destOrd="0" presId="urn:microsoft.com/office/officeart/2008/layout/HexagonCluster"/>
    <dgm:cxn modelId="{012A19BD-9907-41FB-9EB6-82EE5FF94166}" type="presParOf" srcId="{28F61A03-F3C8-4A3F-AECA-DA3E1B5EA98D}" destId="{D8FDBFB4-E090-4AD7-842C-7A6109867EA6}" srcOrd="3" destOrd="0" presId="urn:microsoft.com/office/officeart/2008/layout/HexagonCluster"/>
    <dgm:cxn modelId="{B01AA4A6-1797-440D-B909-1D066DF8C537}" type="presParOf" srcId="{D8FDBFB4-E090-4AD7-842C-7A6109867EA6}" destId="{6EAFD56B-8ABC-40B9-9B83-5AC36ACE5E73}" srcOrd="0" destOrd="0" presId="urn:microsoft.com/office/officeart/2008/layout/HexagonCluster"/>
    <dgm:cxn modelId="{A05979A3-0D14-4580-A760-70D36A4A78FA}" type="presParOf" srcId="{28F61A03-F3C8-4A3F-AECA-DA3E1B5EA98D}" destId="{C4A5F857-1657-4DD2-B5AD-34BE6ABA1319}" srcOrd="4" destOrd="0" presId="urn:microsoft.com/office/officeart/2008/layout/HexagonCluster"/>
    <dgm:cxn modelId="{123EE1BB-A41B-4BB4-A8FF-E8CEB387BB94}" type="presParOf" srcId="{C4A5F857-1657-4DD2-B5AD-34BE6ABA1319}" destId="{6909BC10-0E94-4E5E-AF4E-A59EE289E556}" srcOrd="0" destOrd="0" presId="urn:microsoft.com/office/officeart/2008/layout/HexagonCluster"/>
    <dgm:cxn modelId="{20062D4B-405D-48B4-8FAE-7295ADCD9267}" type="presParOf" srcId="{28F61A03-F3C8-4A3F-AECA-DA3E1B5EA98D}" destId="{D76A7AAE-2820-4DB4-B92D-BCBB03A73DD0}" srcOrd="5" destOrd="0" presId="urn:microsoft.com/office/officeart/2008/layout/HexagonCluster"/>
    <dgm:cxn modelId="{92D07888-4AF7-481C-8B15-CA9DA903DE61}" type="presParOf" srcId="{D76A7AAE-2820-4DB4-B92D-BCBB03A73DD0}" destId="{181A7C10-A106-4EFF-892A-92F8875A6698}" srcOrd="0" destOrd="0" presId="urn:microsoft.com/office/officeart/2008/layout/HexagonCluster"/>
    <dgm:cxn modelId="{3377C3D0-DF02-4274-A5C6-32AE504238B4}" type="presParOf" srcId="{28F61A03-F3C8-4A3F-AECA-DA3E1B5EA98D}" destId="{D9AA4302-96D8-4A94-8910-6FC6C834B3DE}" srcOrd="6" destOrd="0" presId="urn:microsoft.com/office/officeart/2008/layout/HexagonCluster"/>
    <dgm:cxn modelId="{A815BC9D-4745-485A-9E65-EDD91143E6CC}" type="presParOf" srcId="{D9AA4302-96D8-4A94-8910-6FC6C834B3DE}" destId="{0ED1404F-3729-4392-9A94-E17FFDDF1F4D}" srcOrd="0" destOrd="0" presId="urn:microsoft.com/office/officeart/2008/layout/HexagonCluster"/>
    <dgm:cxn modelId="{722F6B39-3B4F-4301-BC62-108BAD3E9670}" type="presParOf" srcId="{28F61A03-F3C8-4A3F-AECA-DA3E1B5EA98D}" destId="{EC04346F-6BEA-40ED-AC6E-D60315BFD47F}" srcOrd="7" destOrd="0" presId="urn:microsoft.com/office/officeart/2008/layout/HexagonCluster"/>
    <dgm:cxn modelId="{770229CF-8B30-4743-9396-C2F69207BD33}" type="presParOf" srcId="{EC04346F-6BEA-40ED-AC6E-D60315BFD47F}" destId="{3CBB1340-6191-43DF-8FC9-43583D49BA31}" srcOrd="0" destOrd="0" presId="urn:microsoft.com/office/officeart/2008/layout/HexagonCluster"/>
    <dgm:cxn modelId="{44FD3002-50DE-400C-A3A4-8CFC52A0830F}" type="presParOf" srcId="{28F61A03-F3C8-4A3F-AECA-DA3E1B5EA98D}" destId="{D5FB9D5D-FE49-4D26-BBE5-34CC63F238A1}" srcOrd="8" destOrd="0" presId="urn:microsoft.com/office/officeart/2008/layout/HexagonCluster"/>
    <dgm:cxn modelId="{1744D546-0170-44C4-ACD0-85975FAB8EC4}" type="presParOf" srcId="{D5FB9D5D-FE49-4D26-BBE5-34CC63F238A1}" destId="{0EDD1806-072B-4D33-9D23-52DD806614F7}" srcOrd="0" destOrd="0" presId="urn:microsoft.com/office/officeart/2008/layout/HexagonCluster"/>
    <dgm:cxn modelId="{4B2D406B-7E12-4BC5-B8E6-31BBB5C52DEA}" type="presParOf" srcId="{28F61A03-F3C8-4A3F-AECA-DA3E1B5EA98D}" destId="{D5F35237-5282-4B9F-91C6-8838DCDB2329}" srcOrd="9" destOrd="0" presId="urn:microsoft.com/office/officeart/2008/layout/HexagonCluster"/>
    <dgm:cxn modelId="{B2383703-0FD0-40FA-8CEA-CCE664850EEE}" type="presParOf" srcId="{D5F35237-5282-4B9F-91C6-8838DCDB2329}" destId="{C45781C0-2D08-48DB-8087-047430E62123}" srcOrd="0" destOrd="0" presId="urn:microsoft.com/office/officeart/2008/layout/HexagonCluster"/>
    <dgm:cxn modelId="{783DAFCC-251F-4C6A-8303-9170B1BFFD7E}" type="presParOf" srcId="{28F61A03-F3C8-4A3F-AECA-DA3E1B5EA98D}" destId="{BD9A3D3A-E77D-4A44-88C7-D742FAA51735}" srcOrd="10" destOrd="0" presId="urn:microsoft.com/office/officeart/2008/layout/HexagonCluster"/>
    <dgm:cxn modelId="{B0A230D6-77B8-4082-BE4B-A80BC39832B9}" type="presParOf" srcId="{BD9A3D3A-E77D-4A44-88C7-D742FAA51735}" destId="{29586DC9-5B20-4C74-8041-F04EFB3989DC}" srcOrd="0" destOrd="0" presId="urn:microsoft.com/office/officeart/2008/layout/HexagonCluster"/>
    <dgm:cxn modelId="{D64DB744-B566-43DF-A20F-348D951A02CC}" type="presParOf" srcId="{28F61A03-F3C8-4A3F-AECA-DA3E1B5EA98D}" destId="{680B7F01-B1E6-4C6E-8571-E96DD2420717}" srcOrd="11" destOrd="0" presId="urn:microsoft.com/office/officeart/2008/layout/HexagonCluster"/>
    <dgm:cxn modelId="{2234AE69-CC0E-49BE-9D12-EF1B89466DF5}" type="presParOf" srcId="{680B7F01-B1E6-4C6E-8571-E96DD2420717}" destId="{7FC28683-F0AF-4A03-B017-EC438BDE9B2A}" srcOrd="0" destOrd="0" presId="urn:microsoft.com/office/officeart/2008/layout/HexagonCluster"/>
    <dgm:cxn modelId="{3B50C837-5505-4379-BBE6-79580EF467FC}" type="presParOf" srcId="{28F61A03-F3C8-4A3F-AECA-DA3E1B5EA98D}" destId="{206E9A9B-C76A-484C-B7EC-794633773BB9}" srcOrd="12" destOrd="0" presId="urn:microsoft.com/office/officeart/2008/layout/HexagonCluster"/>
    <dgm:cxn modelId="{FA4F24EC-089C-4A83-BCE1-319AB07CCD00}" type="presParOf" srcId="{206E9A9B-C76A-484C-B7EC-794633773BB9}" destId="{E6B54AAC-D20E-43FA-8130-E990263510BA}" srcOrd="0" destOrd="0" presId="urn:microsoft.com/office/officeart/2008/layout/HexagonCluster"/>
    <dgm:cxn modelId="{857D9B8C-7DCC-483D-9379-D961EF20A59A}" type="presParOf" srcId="{28F61A03-F3C8-4A3F-AECA-DA3E1B5EA98D}" destId="{4634C913-E04A-48A3-99A1-408C350D4F4E}" srcOrd="13" destOrd="0" presId="urn:microsoft.com/office/officeart/2008/layout/HexagonCluster"/>
    <dgm:cxn modelId="{2371EA17-84DD-438F-A54E-75761000212D}" type="presParOf" srcId="{4634C913-E04A-48A3-99A1-408C350D4F4E}" destId="{6C93AB3A-B300-454D-A09E-08BC0BB55AEC}" srcOrd="0" destOrd="0" presId="urn:microsoft.com/office/officeart/2008/layout/HexagonCluster"/>
    <dgm:cxn modelId="{C9853522-5F55-47B5-A130-88BD1D483D9A}" type="presParOf" srcId="{28F61A03-F3C8-4A3F-AECA-DA3E1B5EA98D}" destId="{EF1EF124-E0DB-41BA-A101-F8D1F672E157}" srcOrd="14" destOrd="0" presId="urn:microsoft.com/office/officeart/2008/layout/HexagonCluster"/>
    <dgm:cxn modelId="{E066B759-24AD-476D-9593-DDC4B098DABF}" type="presParOf" srcId="{EF1EF124-E0DB-41BA-A101-F8D1F672E157}" destId="{F279F685-2B07-45D7-A1A9-C34465CBE8AD}" srcOrd="0" destOrd="0" presId="urn:microsoft.com/office/officeart/2008/layout/HexagonCluster"/>
    <dgm:cxn modelId="{14F674E6-4677-4B72-9DEA-BC22535B4511}" type="presParOf" srcId="{28F61A03-F3C8-4A3F-AECA-DA3E1B5EA98D}" destId="{603C142B-7C47-45BB-B9C9-8318C6AA1976}" srcOrd="15" destOrd="0" presId="urn:microsoft.com/office/officeart/2008/layout/HexagonCluster"/>
    <dgm:cxn modelId="{C19323A1-62B5-47C0-BD41-2887990F21B8}" type="presParOf" srcId="{603C142B-7C47-45BB-B9C9-8318C6AA1976}" destId="{D88FB516-5042-4D7A-A067-A208CFD3B1FF}" srcOrd="0" destOrd="0" presId="urn:microsoft.com/office/officeart/2008/layout/HexagonCluster"/>
    <dgm:cxn modelId="{611BCC35-C873-40D3-8193-CA79396261DA}" type="presParOf" srcId="{28F61A03-F3C8-4A3F-AECA-DA3E1B5EA98D}" destId="{82E454E4-860F-43E5-8846-64E4BB3050DB}" srcOrd="16" destOrd="0" presId="urn:microsoft.com/office/officeart/2008/layout/HexagonCluster"/>
    <dgm:cxn modelId="{6692B4F2-C03B-4779-B5D0-6595BD08E183}" type="presParOf" srcId="{82E454E4-860F-43E5-8846-64E4BB3050DB}" destId="{550437F9-6651-4DF4-B002-D1B44505FFAA}" srcOrd="0" destOrd="0" presId="urn:microsoft.com/office/officeart/2008/layout/HexagonCluster"/>
    <dgm:cxn modelId="{91652EF4-F74D-4F53-A546-2E94A6EDEC18}" type="presParOf" srcId="{28F61A03-F3C8-4A3F-AECA-DA3E1B5EA98D}" destId="{B3DFEACB-59AE-4EEF-A337-DC197FC25CBB}" srcOrd="17" destOrd="0" presId="urn:microsoft.com/office/officeart/2008/layout/HexagonCluster"/>
    <dgm:cxn modelId="{3A44422B-DDA3-4576-95D1-5DD5EFBBAAEC}" type="presParOf" srcId="{B3DFEACB-59AE-4EEF-A337-DC197FC25CBB}" destId="{F2BC8E74-0DEF-4C66-949B-C1CCF76CA164}" srcOrd="0" destOrd="0" presId="urn:microsoft.com/office/officeart/2008/layout/HexagonCluster"/>
    <dgm:cxn modelId="{C80EC2EE-6FA5-41DC-A09D-6185EB0C23B1}" type="presParOf" srcId="{28F61A03-F3C8-4A3F-AECA-DA3E1B5EA98D}" destId="{2474280D-F00D-4E34-B98C-4F432FDC17BB}" srcOrd="18" destOrd="0" presId="urn:microsoft.com/office/officeart/2008/layout/HexagonCluster"/>
    <dgm:cxn modelId="{CB21BCEB-3BAC-4750-9D94-5C83B359103D}" type="presParOf" srcId="{2474280D-F00D-4E34-B98C-4F432FDC17BB}" destId="{2039409B-3A04-4766-B9DB-404A877B42C4}" srcOrd="0" destOrd="0" presId="urn:microsoft.com/office/officeart/2008/layout/HexagonCluster"/>
    <dgm:cxn modelId="{07470FB8-6430-4460-BB46-DA23579BD848}" type="presParOf" srcId="{28F61A03-F3C8-4A3F-AECA-DA3E1B5EA98D}" destId="{24EFAC05-FE9C-470B-BE40-E6374BF588D3}" srcOrd="19" destOrd="0" presId="urn:microsoft.com/office/officeart/2008/layout/HexagonCluster"/>
    <dgm:cxn modelId="{22FA0B3D-0A64-4C04-91C6-C759AA965C04}" type="presParOf" srcId="{24EFAC05-FE9C-470B-BE40-E6374BF588D3}" destId="{E91D343E-EB53-4EC3-8739-679D54548344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4BAAB1-4DC5-4433-960C-3A1ED3705942}" type="doc">
      <dgm:prSet loTypeId="urn:microsoft.com/office/officeart/2005/8/layout/hierarchy4" loCatId="list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B8FBC186-6847-4976-83CD-9CC05AC0A54F}" type="pres">
      <dgm:prSet presAssocID="{D64BAAB1-4DC5-4433-960C-3A1ED370594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</dgm:ptLst>
  <dgm:cxnLst>
    <dgm:cxn modelId="{C8203664-94BD-4A07-B88A-0DB9BBA06A3F}" type="presOf" srcId="{D64BAAB1-4DC5-4433-960C-3A1ED3705942}" destId="{B8FBC186-6847-4976-83CD-9CC05AC0A54F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CA8D00-4B7B-4753-8109-930B7ADF3BDB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40CBEC11-7611-4DC5-A722-CA0F47B1552C}">
      <dgm:prSet phldrT="[Texto]"/>
      <dgm:spPr/>
      <dgm:t>
        <a:bodyPr/>
        <a:lstStyle/>
        <a:p>
          <a:r>
            <a:rPr lang="es-MX" dirty="0" smtClean="0"/>
            <a:t>Reglas gramaticales son esenciales para una buena comunicación</a:t>
          </a:r>
          <a:endParaRPr lang="es-MX" dirty="0"/>
        </a:p>
      </dgm:t>
    </dgm:pt>
    <dgm:pt modelId="{C0C14159-AF75-41BE-9F75-6BEDE27FE33D}" type="parTrans" cxnId="{A715BF10-3A1B-4BA3-A51B-0F7F64A82413}">
      <dgm:prSet/>
      <dgm:spPr/>
      <dgm:t>
        <a:bodyPr/>
        <a:lstStyle/>
        <a:p>
          <a:endParaRPr lang="es-MX"/>
        </a:p>
      </dgm:t>
    </dgm:pt>
    <dgm:pt modelId="{3AA1684D-8ACE-4D3B-9D63-588A6D9244F8}" type="sibTrans" cxnId="{A715BF10-3A1B-4BA3-A51B-0F7F64A82413}">
      <dgm:prSet/>
      <dgm:spPr/>
      <dgm:t>
        <a:bodyPr/>
        <a:lstStyle/>
        <a:p>
          <a:endParaRPr lang="es-MX"/>
        </a:p>
      </dgm:t>
    </dgm:pt>
    <dgm:pt modelId="{7F714F47-D330-4E60-A0EF-691C8B9C2603}">
      <dgm:prSet phldrT="[Texto]"/>
      <dgm:spPr/>
      <dgm:t>
        <a:bodyPr/>
        <a:lstStyle/>
        <a:p>
          <a:r>
            <a:rPr lang="es-MX" dirty="0" smtClean="0"/>
            <a:t>Los signos de puntuación, la ortografía, sintaxis, etc. deben estar presentes  para  comunicar lo que se piensa de manera clara y precisa.</a:t>
          </a:r>
          <a:endParaRPr lang="es-MX" dirty="0"/>
        </a:p>
      </dgm:t>
    </dgm:pt>
    <dgm:pt modelId="{E3F48E0D-362A-4BCA-B75D-C67558E13931}" type="parTrans" cxnId="{4A3C77EE-E48A-4DF5-9C5F-0DB627065785}">
      <dgm:prSet/>
      <dgm:spPr/>
      <dgm:t>
        <a:bodyPr/>
        <a:lstStyle/>
        <a:p>
          <a:endParaRPr lang="es-MX"/>
        </a:p>
      </dgm:t>
    </dgm:pt>
    <dgm:pt modelId="{81F5C555-5011-48C3-8721-DFD659316A7F}" type="sibTrans" cxnId="{4A3C77EE-E48A-4DF5-9C5F-0DB627065785}">
      <dgm:prSet/>
      <dgm:spPr/>
      <dgm:t>
        <a:bodyPr/>
        <a:lstStyle/>
        <a:p>
          <a:endParaRPr lang="es-MX"/>
        </a:p>
      </dgm:t>
    </dgm:pt>
    <dgm:pt modelId="{6C82C03E-8156-42DB-BE45-8983A8C22411}" type="pres">
      <dgm:prSet presAssocID="{B5CA8D00-4B7B-4753-8109-930B7ADF3BDB}" presName="Name0" presStyleCnt="0">
        <dgm:presLayoutVars>
          <dgm:dir/>
          <dgm:resizeHandles val="exact"/>
        </dgm:presLayoutVars>
      </dgm:prSet>
      <dgm:spPr/>
    </dgm:pt>
    <dgm:pt modelId="{C736D563-8C4F-4760-81DD-464900469378}" type="pres">
      <dgm:prSet presAssocID="{40CBEC11-7611-4DC5-A722-CA0F47B1552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BB9C92-AFDC-4FBC-9565-EA0C81D3E469}" type="pres">
      <dgm:prSet presAssocID="{3AA1684D-8ACE-4D3B-9D63-588A6D9244F8}" presName="sibTrans" presStyleCnt="0"/>
      <dgm:spPr/>
    </dgm:pt>
    <dgm:pt modelId="{A98E8472-85B1-4D07-AFB6-1B1C4762EAEC}" type="pres">
      <dgm:prSet presAssocID="{7F714F47-D330-4E60-A0EF-691C8B9C260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8EA70FE-3D91-44CC-AF51-D35A23A6399F}" type="presOf" srcId="{40CBEC11-7611-4DC5-A722-CA0F47B1552C}" destId="{C736D563-8C4F-4760-81DD-464900469378}" srcOrd="0" destOrd="0" presId="urn:microsoft.com/office/officeart/2005/8/layout/hList6"/>
    <dgm:cxn modelId="{05614E89-0191-4F2E-B961-BB9F58B7A3D5}" type="presOf" srcId="{7F714F47-D330-4E60-A0EF-691C8B9C2603}" destId="{A98E8472-85B1-4D07-AFB6-1B1C4762EAEC}" srcOrd="0" destOrd="0" presId="urn:microsoft.com/office/officeart/2005/8/layout/hList6"/>
    <dgm:cxn modelId="{A715BF10-3A1B-4BA3-A51B-0F7F64A82413}" srcId="{B5CA8D00-4B7B-4753-8109-930B7ADF3BDB}" destId="{40CBEC11-7611-4DC5-A722-CA0F47B1552C}" srcOrd="0" destOrd="0" parTransId="{C0C14159-AF75-41BE-9F75-6BEDE27FE33D}" sibTransId="{3AA1684D-8ACE-4D3B-9D63-588A6D9244F8}"/>
    <dgm:cxn modelId="{59891762-F6D5-4480-B75E-05CAD9461A15}" type="presOf" srcId="{B5CA8D00-4B7B-4753-8109-930B7ADF3BDB}" destId="{6C82C03E-8156-42DB-BE45-8983A8C22411}" srcOrd="0" destOrd="0" presId="urn:microsoft.com/office/officeart/2005/8/layout/hList6"/>
    <dgm:cxn modelId="{4A3C77EE-E48A-4DF5-9C5F-0DB627065785}" srcId="{B5CA8D00-4B7B-4753-8109-930B7ADF3BDB}" destId="{7F714F47-D330-4E60-A0EF-691C8B9C2603}" srcOrd="1" destOrd="0" parTransId="{E3F48E0D-362A-4BCA-B75D-C67558E13931}" sibTransId="{81F5C555-5011-48C3-8721-DFD659316A7F}"/>
    <dgm:cxn modelId="{1DC7EA52-0802-4DDD-B4B4-AFA80BE56E2D}" type="presParOf" srcId="{6C82C03E-8156-42DB-BE45-8983A8C22411}" destId="{C736D563-8C4F-4760-81DD-464900469378}" srcOrd="0" destOrd="0" presId="urn:microsoft.com/office/officeart/2005/8/layout/hList6"/>
    <dgm:cxn modelId="{19D80DB5-B6BA-445B-9DD2-936AB17849E6}" type="presParOf" srcId="{6C82C03E-8156-42DB-BE45-8983A8C22411}" destId="{A5BB9C92-AFDC-4FBC-9565-EA0C81D3E469}" srcOrd="1" destOrd="0" presId="urn:microsoft.com/office/officeart/2005/8/layout/hList6"/>
    <dgm:cxn modelId="{A8B52570-57DF-4D6F-AFD4-8B4630C86FC4}" type="presParOf" srcId="{6C82C03E-8156-42DB-BE45-8983A8C22411}" destId="{A98E8472-85B1-4D07-AFB6-1B1C4762EAEC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25E69-EE6E-4B62-8CFC-3148FA4BCF81}">
      <dsp:nvSpPr>
        <dsp:cNvPr id="0" name=""/>
        <dsp:cNvSpPr/>
      </dsp:nvSpPr>
      <dsp:spPr>
        <a:xfrm>
          <a:off x="2841859" y="1266"/>
          <a:ext cx="3208761" cy="1604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Pensamiento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7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  un proceso interno personal, atribuido a la actividad mental.</a:t>
          </a:r>
          <a:endParaRPr lang="es-MX" sz="1700" kern="1200" dirty="0">
            <a:solidFill>
              <a:schemeClr val="tx1"/>
            </a:solidFill>
          </a:endParaRPr>
        </a:p>
      </dsp:txBody>
      <dsp:txXfrm>
        <a:off x="2888850" y="48257"/>
        <a:ext cx="3114779" cy="1510398"/>
      </dsp:txXfrm>
    </dsp:sp>
    <dsp:sp modelId="{1E5DE26A-AFFE-478E-A058-A09AEB506BD8}">
      <dsp:nvSpPr>
        <dsp:cNvPr id="0" name=""/>
        <dsp:cNvSpPr/>
      </dsp:nvSpPr>
      <dsp:spPr>
        <a:xfrm rot="3600000">
          <a:off x="4935465" y="2815577"/>
          <a:ext cx="1669147" cy="5615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5103925" y="2927884"/>
        <a:ext cx="1332227" cy="336919"/>
      </dsp:txXfrm>
    </dsp:sp>
    <dsp:sp modelId="{5FC57EE7-80BE-4FF1-B2FA-B5EFD81A63F0}">
      <dsp:nvSpPr>
        <dsp:cNvPr id="0" name=""/>
        <dsp:cNvSpPr/>
      </dsp:nvSpPr>
      <dsp:spPr>
        <a:xfrm>
          <a:off x="5489457" y="4587040"/>
          <a:ext cx="3208761" cy="1604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700" kern="1200" dirty="0" smtClean="0">
              <a:solidFill>
                <a:schemeClr val="tx1"/>
              </a:solidFill>
              <a:latin typeface="Franklin Gothic Demi" pitchFamily="34" charset="0"/>
            </a:rPr>
            <a:t>Es la facultad de emplear sonidos o signos articulados  para expresarse, propia del hombre. Fundamental para la expresión y compresión  del pensamiento.</a:t>
          </a:r>
          <a:endParaRPr lang="es-MX" sz="1700" kern="1200" dirty="0">
            <a:solidFill>
              <a:schemeClr val="tx1"/>
            </a:solidFill>
          </a:endParaRPr>
        </a:p>
      </dsp:txBody>
      <dsp:txXfrm>
        <a:off x="5536448" y="4634031"/>
        <a:ext cx="3114779" cy="1510398"/>
      </dsp:txXfrm>
    </dsp:sp>
    <dsp:sp modelId="{9A3578F0-1B19-40B3-BAD8-03F1F5F715A5}">
      <dsp:nvSpPr>
        <dsp:cNvPr id="0" name=""/>
        <dsp:cNvSpPr/>
      </dsp:nvSpPr>
      <dsp:spPr>
        <a:xfrm rot="10800000">
          <a:off x="3611666" y="5108464"/>
          <a:ext cx="1669147" cy="5615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 rot="10800000">
        <a:off x="3780126" y="5220771"/>
        <a:ext cx="1332227" cy="336919"/>
      </dsp:txXfrm>
    </dsp:sp>
    <dsp:sp modelId="{E9FF49FA-21AF-41F1-9197-CDED974F4306}">
      <dsp:nvSpPr>
        <dsp:cNvPr id="0" name=""/>
        <dsp:cNvSpPr/>
      </dsp:nvSpPr>
      <dsp:spPr>
        <a:xfrm>
          <a:off x="194261" y="4587040"/>
          <a:ext cx="3208761" cy="1604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700" b="1" kern="1200" dirty="0" smtClean="0">
              <a:solidFill>
                <a:schemeClr val="tx1"/>
              </a:solidFill>
              <a:latin typeface="Franklin Gothic Demi" pitchFamily="34" charset="0"/>
            </a:rPr>
            <a:t>Lenguaje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700" kern="1200" dirty="0" smtClean="0">
              <a:solidFill>
                <a:schemeClr val="tx1"/>
              </a:solidFill>
              <a:latin typeface="Franklin Gothic Demi" pitchFamily="34" charset="0"/>
            </a:rPr>
            <a:t>La capacidad lingüística que posibilita el uso de una lengua  con la finalidad de la comunicación.</a:t>
          </a:r>
          <a:endParaRPr lang="es-MX" sz="1700" kern="1200" dirty="0">
            <a:solidFill>
              <a:schemeClr val="tx1"/>
            </a:solidFill>
          </a:endParaRPr>
        </a:p>
      </dsp:txBody>
      <dsp:txXfrm>
        <a:off x="241252" y="4634031"/>
        <a:ext cx="3114779" cy="1510398"/>
      </dsp:txXfrm>
    </dsp:sp>
    <dsp:sp modelId="{9C7733F1-4255-4DE8-AE41-856B25160C26}">
      <dsp:nvSpPr>
        <dsp:cNvPr id="0" name=""/>
        <dsp:cNvSpPr/>
      </dsp:nvSpPr>
      <dsp:spPr>
        <a:xfrm rot="18000000">
          <a:off x="2287867" y="2815577"/>
          <a:ext cx="1669147" cy="5615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2456327" y="2927884"/>
        <a:ext cx="1332227" cy="336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04531F-890D-4B69-A110-C9479F41AF4E}">
      <dsp:nvSpPr>
        <dsp:cNvPr id="0" name=""/>
        <dsp:cNvSpPr/>
      </dsp:nvSpPr>
      <dsp:spPr>
        <a:xfrm>
          <a:off x="1275550" y="3507778"/>
          <a:ext cx="1482248" cy="127255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Escrito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1505117" y="3704868"/>
        <a:ext cx="1023114" cy="878374"/>
      </dsp:txXfrm>
    </dsp:sp>
    <dsp:sp modelId="{D9344B63-54C6-4BA3-811B-BCE90FABC6FA}">
      <dsp:nvSpPr>
        <dsp:cNvPr id="0" name=""/>
        <dsp:cNvSpPr/>
      </dsp:nvSpPr>
      <dsp:spPr>
        <a:xfrm>
          <a:off x="1310917" y="4076820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DD797-32C7-44C7-8339-8A59E2EBBCE4}">
      <dsp:nvSpPr>
        <dsp:cNvPr id="0" name=""/>
        <dsp:cNvSpPr/>
      </dsp:nvSpPr>
      <dsp:spPr>
        <a:xfrm>
          <a:off x="0" y="2804266"/>
          <a:ext cx="1482248" cy="1272554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AFD56B-8ABC-40B9-9B83-5AC36ACE5E73}">
      <dsp:nvSpPr>
        <dsp:cNvPr id="0" name=""/>
        <dsp:cNvSpPr/>
      </dsp:nvSpPr>
      <dsp:spPr>
        <a:xfrm>
          <a:off x="1015410" y="3907801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103764"/>
              <a:satOff val="4423"/>
              <a:lumOff val="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9BC10-0E94-4E5E-AF4E-A59EE289E556}">
      <dsp:nvSpPr>
        <dsp:cNvPr id="0" name=""/>
        <dsp:cNvSpPr/>
      </dsp:nvSpPr>
      <dsp:spPr>
        <a:xfrm>
          <a:off x="2551101" y="2800201"/>
          <a:ext cx="1482248" cy="127255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Oral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2780668" y="2997291"/>
        <a:ext cx="1023114" cy="878374"/>
      </dsp:txXfrm>
    </dsp:sp>
    <dsp:sp modelId="{181A7C10-A106-4EFF-892A-92F8875A6698}">
      <dsp:nvSpPr>
        <dsp:cNvPr id="0" name=""/>
        <dsp:cNvSpPr/>
      </dsp:nvSpPr>
      <dsp:spPr>
        <a:xfrm>
          <a:off x="3571227" y="3901027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207528"/>
              <a:satOff val="8847"/>
              <a:lumOff val="19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1404F-3729-4392-9A94-E17FFDDF1F4D}">
      <dsp:nvSpPr>
        <dsp:cNvPr id="0" name=""/>
        <dsp:cNvSpPr/>
      </dsp:nvSpPr>
      <dsp:spPr>
        <a:xfrm>
          <a:off x="3825866" y="3505068"/>
          <a:ext cx="1482248" cy="1272554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BB1340-6191-43DF-8FC9-43583D49BA31}">
      <dsp:nvSpPr>
        <dsp:cNvPr id="0" name=""/>
        <dsp:cNvSpPr/>
      </dsp:nvSpPr>
      <dsp:spPr>
        <a:xfrm>
          <a:off x="3862018" y="4071400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D1806-072B-4D33-9D23-52DD806614F7}">
      <dsp:nvSpPr>
        <dsp:cNvPr id="0" name=""/>
        <dsp:cNvSpPr/>
      </dsp:nvSpPr>
      <dsp:spPr>
        <a:xfrm>
          <a:off x="1275550" y="2100754"/>
          <a:ext cx="1482248" cy="127255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Pictográfico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1505117" y="2297844"/>
        <a:ext cx="1023114" cy="878374"/>
      </dsp:txXfrm>
    </dsp:sp>
    <dsp:sp modelId="{C45781C0-2D08-48DB-8087-047430E62123}">
      <dsp:nvSpPr>
        <dsp:cNvPr id="0" name=""/>
        <dsp:cNvSpPr/>
      </dsp:nvSpPr>
      <dsp:spPr>
        <a:xfrm>
          <a:off x="2290961" y="2124802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415056"/>
              <a:satOff val="17694"/>
              <a:lumOff val="38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586DC9-5B20-4C74-8041-F04EFB3989DC}">
      <dsp:nvSpPr>
        <dsp:cNvPr id="0" name=""/>
        <dsp:cNvSpPr/>
      </dsp:nvSpPr>
      <dsp:spPr>
        <a:xfrm>
          <a:off x="2551101" y="1393177"/>
          <a:ext cx="1482248" cy="1272554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C28683-F0AF-4A03-B017-EC438BDE9B2A}">
      <dsp:nvSpPr>
        <dsp:cNvPr id="0" name=""/>
        <dsp:cNvSpPr/>
      </dsp:nvSpPr>
      <dsp:spPr>
        <a:xfrm>
          <a:off x="2592755" y="1957138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518820"/>
              <a:satOff val="22117"/>
              <a:lumOff val="47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B54AAC-D20E-43FA-8130-E990263510BA}">
      <dsp:nvSpPr>
        <dsp:cNvPr id="0" name=""/>
        <dsp:cNvSpPr/>
      </dsp:nvSpPr>
      <dsp:spPr>
        <a:xfrm>
          <a:off x="3857512" y="2057717"/>
          <a:ext cx="1482248" cy="127255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Mímico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4087079" y="2254807"/>
        <a:ext cx="1023114" cy="878374"/>
      </dsp:txXfrm>
    </dsp:sp>
    <dsp:sp modelId="{6C93AB3A-B300-454D-A09E-08BC0BB55AEC}">
      <dsp:nvSpPr>
        <dsp:cNvPr id="0" name=""/>
        <dsp:cNvSpPr/>
      </dsp:nvSpPr>
      <dsp:spPr>
        <a:xfrm>
          <a:off x="5108490" y="2662005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79F685-2B07-45D7-A1A9-C34465CBE8AD}">
      <dsp:nvSpPr>
        <dsp:cNvPr id="0" name=""/>
        <dsp:cNvSpPr/>
      </dsp:nvSpPr>
      <dsp:spPr>
        <a:xfrm>
          <a:off x="5101417" y="2813411"/>
          <a:ext cx="1482248" cy="1272554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8FB516-5042-4D7A-A067-A208CFD3B1FF}">
      <dsp:nvSpPr>
        <dsp:cNvPr id="0" name=""/>
        <dsp:cNvSpPr/>
      </dsp:nvSpPr>
      <dsp:spPr>
        <a:xfrm>
          <a:off x="5390636" y="2836444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726349"/>
              <a:satOff val="30964"/>
              <a:lumOff val="67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437F9-6651-4DF4-B002-D1B44505FFAA}">
      <dsp:nvSpPr>
        <dsp:cNvPr id="0" name=""/>
        <dsp:cNvSpPr/>
      </dsp:nvSpPr>
      <dsp:spPr>
        <a:xfrm>
          <a:off x="5101046" y="1337715"/>
          <a:ext cx="1482248" cy="1272554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solidFill>
                <a:schemeClr val="tx1"/>
              </a:solidFill>
            </a:rPr>
            <a:t>TIPOS DE LENGUAJE</a:t>
          </a:r>
          <a:endParaRPr lang="es-MX" sz="1600" b="1" kern="1200" dirty="0">
            <a:solidFill>
              <a:schemeClr val="tx1"/>
            </a:solidFill>
          </a:endParaRPr>
        </a:p>
      </dsp:txBody>
      <dsp:txXfrm>
        <a:off x="5330613" y="1534805"/>
        <a:ext cx="1023114" cy="878374"/>
      </dsp:txXfrm>
    </dsp:sp>
    <dsp:sp modelId="{F2BC8E74-0DEF-4C66-949B-C1CCF76CA164}">
      <dsp:nvSpPr>
        <dsp:cNvPr id="0" name=""/>
        <dsp:cNvSpPr/>
      </dsp:nvSpPr>
      <dsp:spPr>
        <a:xfrm>
          <a:off x="6384041" y="1977122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830112"/>
              <a:satOff val="35388"/>
              <a:lumOff val="76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9409B-3A04-4766-B9DB-404A877B42C4}">
      <dsp:nvSpPr>
        <dsp:cNvPr id="0" name=""/>
        <dsp:cNvSpPr/>
      </dsp:nvSpPr>
      <dsp:spPr>
        <a:xfrm>
          <a:off x="6376967" y="2116673"/>
          <a:ext cx="1482248" cy="1272554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D343E-EB53-4EC3-8739-679D54548344}">
      <dsp:nvSpPr>
        <dsp:cNvPr id="0" name=""/>
        <dsp:cNvSpPr/>
      </dsp:nvSpPr>
      <dsp:spPr>
        <a:xfrm>
          <a:off x="6672474" y="2145125"/>
          <a:ext cx="172902" cy="14903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6D563-8C4F-4760-81DD-464900469378}">
      <dsp:nvSpPr>
        <dsp:cNvPr id="0" name=""/>
        <dsp:cNvSpPr/>
      </dsp:nvSpPr>
      <dsp:spPr>
        <a:xfrm rot="16200000">
          <a:off x="-856870" y="861218"/>
          <a:ext cx="5904656" cy="418221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7546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Reglas gramaticales son esenciales para una buena comunicación</a:t>
          </a:r>
          <a:endParaRPr lang="es-MX" sz="3100" kern="1200" dirty="0"/>
        </a:p>
      </dsp:txBody>
      <dsp:txXfrm rot="5400000">
        <a:off x="4349" y="1180930"/>
        <a:ext cx="4182219" cy="3542794"/>
      </dsp:txXfrm>
    </dsp:sp>
    <dsp:sp modelId="{A98E8472-85B1-4D07-AFB6-1B1C4762EAEC}">
      <dsp:nvSpPr>
        <dsp:cNvPr id="0" name=""/>
        <dsp:cNvSpPr/>
      </dsp:nvSpPr>
      <dsp:spPr>
        <a:xfrm rot="16200000">
          <a:off x="3639014" y="861218"/>
          <a:ext cx="5904656" cy="418221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0" tIns="0" rIns="197546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Los signos de puntuación, la ortografía, sintaxis, etc. deben estar presentes  para  comunicar lo que se piensa de manera clara y precisa.</a:t>
          </a:r>
          <a:endParaRPr lang="es-MX" sz="3100" kern="1200" dirty="0"/>
        </a:p>
      </dsp:txBody>
      <dsp:txXfrm rot="5400000">
        <a:off x="4500233" y="1180930"/>
        <a:ext cx="4182219" cy="354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29/03/2016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76064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Psicología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Relación entre pensamiento y lenguaje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 </a:t>
            </a:r>
            <a:r>
              <a:rPr lang="es-MX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Psic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Ma. Socorro Ortiz García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 - Junio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Pergamino horizontal"/>
          <p:cNvSpPr/>
          <p:nvPr/>
        </p:nvSpPr>
        <p:spPr>
          <a:xfrm>
            <a:off x="1043608" y="700211"/>
            <a:ext cx="7499176" cy="5400600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12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s-MX" sz="12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s-MX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Conclusión</a:t>
            </a:r>
          </a:p>
          <a:p>
            <a:endParaRPr lang="es-MX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 pensamiento y el lenguaje son acciones humanas fundamentales para interactuar, expresar, conocer, desarrollarse y cumplir las necesidades  cotidianas de las miles de  generaciones  que han existido  hasta nuestros tiempos. </a:t>
            </a:r>
            <a:endPara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9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4 Pergamino horizontal"/>
          <p:cNvSpPr/>
          <p:nvPr/>
        </p:nvSpPr>
        <p:spPr>
          <a:xfrm>
            <a:off x="1331640" y="1556792"/>
            <a:ext cx="7128792" cy="3456384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</a:p>
          <a:p>
            <a:endParaRPr lang="es-MX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/>
              <a:t>Morris, Ch., </a:t>
            </a:r>
            <a:r>
              <a:rPr lang="es-MX" sz="2000" dirty="0" err="1"/>
              <a:t>Maisto</a:t>
            </a:r>
            <a:r>
              <a:rPr lang="es-MX" sz="2000" dirty="0"/>
              <a:t>, A.(2011). </a:t>
            </a:r>
            <a:r>
              <a:rPr lang="es-MX" sz="2000" i="1" dirty="0"/>
              <a:t>Introducción a la Psicología. </a:t>
            </a:r>
            <a:r>
              <a:rPr lang="es-MX" sz="2000" dirty="0"/>
              <a:t>México: Pearson</a:t>
            </a:r>
            <a:r>
              <a:rPr lang="es-MX" sz="2000" i="1" dirty="0"/>
              <a:t>. </a:t>
            </a:r>
            <a:r>
              <a:rPr lang="es-MX" sz="2000" dirty="0"/>
              <a:t>	</a:t>
            </a:r>
          </a:p>
          <a:p>
            <a:endParaRPr lang="es-MX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s-MX" sz="1200" dirty="0"/>
          </a:p>
          <a:p>
            <a:r>
              <a:rPr lang="es-MX" sz="1200" dirty="0"/>
              <a:t> </a:t>
            </a:r>
          </a:p>
          <a:p>
            <a:endParaRPr lang="es-MX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584176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b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Relación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entre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pensamiento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lenguaje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170000"/>
              </a:lnSpc>
              <a:buNone/>
            </a:pPr>
            <a:r>
              <a:rPr lang="fr-F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fr-FR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lenguaje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es de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fundamental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importancia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en el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área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psicología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este es parte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esencial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de la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personalidad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el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implica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situarse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en un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contexto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determinado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este es el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de la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interacción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constante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medio que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rodea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la persona,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enfatizando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los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rasgos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socioemocionales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 se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originan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convivencia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familiar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la que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pertenece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conceptos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fundamentales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trataran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son:  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, los </a:t>
            </a:r>
            <a:r>
              <a:rPr lang="fr-FR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elementos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 el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lenguaje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, los </a:t>
            </a:r>
            <a:r>
              <a:rPr lang="fr-FR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diferentes</a:t>
            </a:r>
            <a:r>
              <a:rPr lang="fr-FR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tipos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ademas  las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reglas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gramaticales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necesarias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fr-FR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expresarse</a:t>
            </a:r>
            <a:r>
              <a:rPr lang="fr-F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70000"/>
              </a:lnSpc>
              <a:buNone/>
            </a:pPr>
            <a:endParaRPr lang="fr-FR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Pensamiento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 sus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elementos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lenguaje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y los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diferentes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tipos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, 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etapas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desarrollo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lenguaje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 las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reglas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gramaticales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s-MX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s-MX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70000"/>
              </a:lnSpc>
              <a:buNone/>
            </a:pP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848547"/>
              </p:ext>
            </p:extLst>
          </p:nvPr>
        </p:nvGraphicFramePr>
        <p:xfrm>
          <a:off x="0" y="476672"/>
          <a:ext cx="889248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/>
              <a:t>ELEMENTOS </a:t>
            </a:r>
            <a:r>
              <a:rPr lang="es-MX" dirty="0" smtClean="0"/>
              <a:t>DELPENSAMIENTO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179512" y="2276872"/>
            <a:ext cx="2268537" cy="2805112"/>
          </a:xfrm>
          <a:prstGeom prst="verticalScroll">
            <a:avLst>
              <a:gd name="adj" fmla="val 12500"/>
            </a:avLst>
          </a:prstGeom>
          <a:solidFill>
            <a:srgbClr val="99CCFF"/>
          </a:solidFill>
          <a:ln w="9525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8AE8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latin typeface="Franklin Gothic Demi" pitchFamily="34" charset="0"/>
              </a:rPr>
              <a:t>IMÁGENES</a:t>
            </a:r>
            <a:endParaRPr lang="es-ES" altLang="es-MX" sz="1400" b="1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Es el producto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inmediato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de una sensación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o de un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conjunto de ellas.</a:t>
            </a:r>
            <a:endParaRPr lang="es-MX" altLang="es-MX" dirty="0"/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2993182" y="2256112"/>
            <a:ext cx="2735262" cy="2808287"/>
          </a:xfrm>
          <a:prstGeom prst="verticalScroll">
            <a:avLst>
              <a:gd name="adj" fmla="val 12500"/>
            </a:avLst>
          </a:prstGeom>
          <a:solidFill>
            <a:srgbClr val="99CC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latin typeface="Franklin Gothic Demi" pitchFamily="34" charset="0"/>
              </a:rPr>
              <a:t>IDEAS</a:t>
            </a:r>
            <a:endParaRPr lang="es-ES" altLang="es-MX" sz="1400" b="1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Surgen de la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abstracción de las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imágenes y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este proceso depende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de generalizaciones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 y discriminaciones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entre las  mismas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MX" altLang="es-MX" sz="1600" dirty="0">
                <a:latin typeface="Franklin Gothic Demi" pitchFamily="34" charset="0"/>
              </a:rPr>
              <a:t>imágenes</a:t>
            </a:r>
            <a:endParaRPr lang="es-MX" altLang="es-MX" dirty="0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6273577" y="2256112"/>
            <a:ext cx="2520950" cy="2736850"/>
          </a:xfrm>
          <a:prstGeom prst="verticalScroll">
            <a:avLst>
              <a:gd name="adj" fmla="val 12500"/>
            </a:avLst>
          </a:prstGeom>
          <a:solidFill>
            <a:srgbClr val="99CC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MX" sz="1600" b="1" dirty="0">
                <a:latin typeface="Franklin Gothic Demi" pitchFamily="34" charset="0"/>
              </a:rPr>
              <a:t>CONCEPTOS</a:t>
            </a:r>
            <a:endParaRPr lang="es-ES" altLang="es-MX" sz="1400" b="1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Son categorías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mentales para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clasificar personas,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cosas o eventos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específicos con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características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r>
              <a:rPr lang="es-ES" altLang="es-MX" sz="1600" dirty="0">
                <a:latin typeface="Franklin Gothic Demi" pitchFamily="34" charset="0"/>
              </a:rPr>
              <a:t>comunes. </a:t>
            </a:r>
            <a:endParaRPr lang="es-ES" altLang="es-MX" sz="1400" dirty="0">
              <a:latin typeface="Tahoma" panose="020B0604030504040204" pitchFamily="34" charset="0"/>
            </a:endParaRPr>
          </a:p>
          <a:p>
            <a:endParaRPr lang="es-ES" alt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16178"/>
            <a:ext cx="8219256" cy="1440160"/>
          </a:xfrm>
        </p:spPr>
        <p:txBody>
          <a:bodyPr>
            <a:norm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EL PENSAMIENTO SE MANIFIESTA EN EL LENGUAJE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1520" y="1847775"/>
            <a:ext cx="8236410" cy="498696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035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290" y="2565401"/>
            <a:ext cx="3394720" cy="92948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54360" y="332656"/>
            <a:ext cx="8435280" cy="935509"/>
          </a:xfrm>
        </p:spPr>
        <p:txBody>
          <a:bodyPr>
            <a:normAutofit fontScale="90000"/>
          </a:bodyPr>
          <a:lstStyle/>
          <a:p>
            <a:r>
              <a:rPr lang="es-ES" altLang="es-MX" sz="3200" dirty="0">
                <a:latin typeface="Arial" panose="020B0604020202020204" pitchFamily="34" charset="0"/>
                <a:cs typeface="Arial" panose="020B0604020202020204" pitchFamily="34" charset="0"/>
              </a:rPr>
              <a:t>DESARROLLO DEL LENGUAJE</a:t>
            </a:r>
            <a:br>
              <a:rPr lang="es-ES" altLang="es-MX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39750" y="1125538"/>
            <a:ext cx="8353425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s-ES" altLang="es-MX" sz="2000" dirty="0">
                <a:latin typeface="Franklin Gothic Demi" pitchFamily="34" charset="0"/>
              </a:rPr>
              <a:t>Se inicia con los sonidos que produce el bebé. Estos sonidos son bastante complejos y aparentemente siguen un patrón reconocible. </a:t>
            </a:r>
            <a:endParaRPr lang="es-ES" altLang="es-MX" sz="2000" dirty="0" smtClean="0">
              <a:latin typeface="Franklin Gothic Demi" pitchFamily="34" charset="0"/>
            </a:endParaRPr>
          </a:p>
          <a:p>
            <a:pPr algn="just" eaLnBrk="1" hangingPunct="1"/>
            <a:r>
              <a:rPr lang="es-ES" altLang="es-MX" sz="2000" dirty="0" smtClean="0">
                <a:latin typeface="Franklin Gothic Demi" pitchFamily="34" charset="0"/>
              </a:rPr>
              <a:t>La </a:t>
            </a:r>
            <a:r>
              <a:rPr lang="es-ES" altLang="es-MX" sz="2000" dirty="0">
                <a:latin typeface="Franklin Gothic Demi" pitchFamily="34" charset="0"/>
              </a:rPr>
              <a:t>adquisición lingüística se realiza en tres etapas:</a:t>
            </a:r>
            <a:endParaRPr lang="es-ES" altLang="es-MX" dirty="0">
              <a:latin typeface="Franklin Gothic Demi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611188" y="2565400"/>
            <a:ext cx="399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2400" b="1" dirty="0" smtClean="0">
                <a:latin typeface="Franklin Gothic Demi" pitchFamily="34" charset="0"/>
              </a:rPr>
              <a:t>Etapa </a:t>
            </a:r>
            <a:r>
              <a:rPr lang="es-ES" altLang="es-MX" sz="2400" b="1" dirty="0" err="1" smtClean="0">
                <a:latin typeface="Franklin Gothic Demi" pitchFamily="34" charset="0"/>
              </a:rPr>
              <a:t>Prelingüística</a:t>
            </a:r>
            <a:r>
              <a:rPr lang="es-ES" altLang="es-MX" sz="2400" b="1" dirty="0" smtClean="0">
                <a:latin typeface="Franklin Gothic Demi" pitchFamily="34" charset="0"/>
              </a:rPr>
              <a:t> </a:t>
            </a:r>
            <a:r>
              <a:rPr lang="es-ES" altLang="es-MX" sz="2400" dirty="0" smtClean="0">
                <a:latin typeface="Franklin Gothic Demi" pitchFamily="34" charset="0"/>
              </a:rPr>
              <a:t> </a:t>
            </a:r>
            <a:endParaRPr lang="es-ES" altLang="es-MX" sz="2400" dirty="0">
              <a:latin typeface="Franklin Gothic Demi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85627" y="3360958"/>
            <a:ext cx="68550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es-MX" sz="2000" dirty="0">
                <a:latin typeface="Arial" panose="020B0604020202020204" pitchFamily="34" charset="0"/>
                <a:cs typeface="Arial" panose="020B0604020202020204" pitchFamily="34" charset="0"/>
              </a:rPr>
              <a:t>Se extiende aproximadamente de 0 a 8 meses, que comprende las primeras vocalizaciones, el balbuceo y la expresividad "kinésica" (movimientos cabeza, cara, miembros superiores e inferiores, dedos, etc.). Se llama </a:t>
            </a:r>
            <a:r>
              <a:rPr lang="es-ES" alt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prelinguística</a:t>
            </a:r>
            <a:r>
              <a:rPr lang="es-ES" alt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porque corresponde al momento previo al inicio del lenguaje. Sonidos indiferenciados llanto, gritos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3.bp.blogspot.com/-KABt8YEQCxM/UWjwhQeffTI/AAAAAAAAAFY/aHwYIVpF-KI/s1600/balbuceo_beb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683" y="3030142"/>
            <a:ext cx="1919957" cy="273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56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2936"/>
            <a:ext cx="6131024" cy="327322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s-ES" alt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Etapa </a:t>
            </a:r>
            <a:r>
              <a:rPr lang="es-ES" altLang="es-MX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Postlinguística</a:t>
            </a:r>
            <a:r>
              <a:rPr lang="es-ES" alt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468313" y="1196975"/>
            <a:ext cx="8280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s-ES" altLang="es-MX" sz="2000" b="1" dirty="0"/>
              <a:t>Etapa Lingüística </a:t>
            </a:r>
            <a:endParaRPr lang="es-ES" altLang="es-MX" sz="2000" dirty="0"/>
          </a:p>
          <a:p>
            <a:pPr eaLnBrk="1" hangingPunct="1"/>
            <a:r>
              <a:rPr lang="es-ES" altLang="es-MX" sz="2000" dirty="0" smtClean="0"/>
              <a:t>La </a:t>
            </a:r>
            <a:r>
              <a:rPr lang="es-ES" altLang="es-MX" sz="2000" dirty="0"/>
              <a:t>edad más representativa equivale al segundo año. Diferenciación de fonemas. Aparecen las primeras palabras: papá, mamá, tata, tete, nene, etc.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611188" y="2708920"/>
            <a:ext cx="5833020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MX" sz="2000" dirty="0"/>
              <a:t>Corresponde al desarrollo de la función simbólica que se manifiesta en la creación y uso de los distintos códigos a lo largo de la vida cultural. Adquisición del  sistema lingüístico, lo cual implica el desarrollo cognitivo, semántico, morfológico y sintáctico,  como también el desarrollo fonológico y fonético, capacidad de interacción y contextualización. </a:t>
            </a:r>
          </a:p>
        </p:txBody>
      </p:sp>
      <p:pic>
        <p:nvPicPr>
          <p:cNvPr id="3074" name="Picture 2" descr="https://encrypted-tbn3.gstatic.com/images?q=tbn:ANd9GcTsNs_NORAdy6iCFDltgf7bAl3eCy_nrHqKIU2T9DfPH0qwq9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887" y="3477226"/>
            <a:ext cx="2857500" cy="227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09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79379"/>
              </p:ext>
            </p:extLst>
          </p:nvPr>
        </p:nvGraphicFramePr>
        <p:xfrm>
          <a:off x="179512" y="332656"/>
          <a:ext cx="8853055" cy="631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99858376"/>
              </p:ext>
            </p:extLst>
          </p:nvPr>
        </p:nvGraphicFramePr>
        <p:xfrm>
          <a:off x="827584" y="476672"/>
          <a:ext cx="7859216" cy="617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4014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79379"/>
              </p:ext>
            </p:extLst>
          </p:nvPr>
        </p:nvGraphicFramePr>
        <p:xfrm>
          <a:off x="179512" y="332656"/>
          <a:ext cx="8853055" cy="631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76373442"/>
              </p:ext>
            </p:extLst>
          </p:nvPr>
        </p:nvGraphicFramePr>
        <p:xfrm>
          <a:off x="457200" y="476672"/>
          <a:ext cx="86868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0089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407</Words>
  <Application>Microsoft Office PowerPoint</Application>
  <PresentationFormat>Presentación en pantalla (4:3)</PresentationFormat>
  <Paragraphs>180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Franklin Gothic Demi</vt:lpstr>
      <vt:lpstr>Tahoma</vt:lpstr>
      <vt:lpstr>Wingdings</vt:lpstr>
      <vt:lpstr>Tema de Office</vt:lpstr>
      <vt:lpstr>Presentación de PowerPoint</vt:lpstr>
      <vt:lpstr>Tema Relación entre pensamiento y lenguaje</vt:lpstr>
      <vt:lpstr>Presentación de PowerPoint</vt:lpstr>
      <vt:lpstr>ELEMENTOS DELPENSAMIENTO</vt:lpstr>
      <vt:lpstr>COMO EL PENSAMIENTO SE MANIFIESTA EN EL LENGUAJE</vt:lpstr>
      <vt:lpstr>DESARROLLO DEL LENGUAJE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Moni</cp:lastModifiedBy>
  <cp:revision>53</cp:revision>
  <dcterms:created xsi:type="dcterms:W3CDTF">2014-07-09T15:06:15Z</dcterms:created>
  <dcterms:modified xsi:type="dcterms:W3CDTF">2016-03-30T04:31:44Z</dcterms:modified>
</cp:coreProperties>
</file>